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22"/>
  </p:notesMasterIdLst>
  <p:sldIdLst>
    <p:sldId id="256" r:id="rId5"/>
    <p:sldId id="257" r:id="rId6"/>
    <p:sldId id="279" r:id="rId7"/>
    <p:sldId id="291" r:id="rId8"/>
    <p:sldId id="289" r:id="rId9"/>
    <p:sldId id="290" r:id="rId10"/>
    <p:sldId id="280" r:id="rId11"/>
    <p:sldId id="283" r:id="rId12"/>
    <p:sldId id="288" r:id="rId13"/>
    <p:sldId id="293" r:id="rId14"/>
    <p:sldId id="292" r:id="rId15"/>
    <p:sldId id="278" r:id="rId16"/>
    <p:sldId id="285" r:id="rId17"/>
    <p:sldId id="286" r:id="rId18"/>
    <p:sldId id="287" r:id="rId19"/>
    <p:sldId id="295" r:id="rId20"/>
    <p:sldId id="296" r:id="rId21"/>
  </p:sldIdLst>
  <p:sldSz cx="12192000" cy="6858000"/>
  <p:notesSz cx="6858000" cy="9144000"/>
  <p:defaultTextStyle>
    <a:defPPr>
      <a:defRPr lang="en-A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e96hap" initials="g" lastIdx="4" clrIdx="0">
    <p:extLst>
      <p:ext uri="{19B8F6BF-5375-455C-9EA6-DF929625EA0E}">
        <p15:presenceInfo xmlns:p15="http://schemas.microsoft.com/office/powerpoint/2012/main" userId="S::ge96hap@ForStudents.onmicrosoft.com::1eb07c6e-059b-4752-8c7b-89da511fbe9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C71B4"/>
    <a:srgbClr val="005293"/>
    <a:srgbClr val="0065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F6632D5-449D-4697-951F-8CDFAC812AF6}" v="135" dt="2022-01-19T13:56:18.659"/>
    <p1510:client id="{1EE22224-6929-4740-A9B6-DE1F69FDA420}" v="5" dt="2022-01-19T16:17:53.601"/>
    <p1510:client id="{26DBDDC9-DABC-426B-82F0-895E5535EFE1}" v="25" dt="2022-01-18T17:38:09.430"/>
    <p1510:client id="{2723FC80-C215-4C3B-9D52-18CBF2FF777B}" v="46" dt="2022-01-18T17:08:48.383"/>
    <p1510:client id="{48D04D53-BA18-4681-8AC5-1A290E60EA43}" v="287" dt="2022-01-19T10:21:53.241"/>
    <p1510:client id="{7CDC411E-B549-45B3-8434-2F4E07184541}" v="47" dt="2022-01-19T09:40:50.189"/>
    <p1510:client id="{968CE405-63E6-41BB-ABC9-2839C3ED1537}" v="304" dt="2022-01-19T13:28:18.174"/>
    <p1510:client id="{A6A63DDC-3D32-41DF-97D1-A798EFE1DC67}" v="40" dt="2022-01-19T10:58:25.327"/>
    <p1510:client id="{C6B07C79-0F65-4B8F-9E36-DB1CE25AE635}" v="179" dt="2022-01-19T13:28:47.070"/>
    <p1510:client id="{EF3F86F4-3F80-4BA0-BBF0-62510839579A}" v="221" dt="2022-01-19T15:24:04.935"/>
    <p1510:client id="{FBFD7721-BAA8-F34D-B3F4-DE7F1292DFD3}" v="478" dt="2022-01-19T16:15:21.78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commentAuthors" Target="commentAuthors.xml"/><Relationship Id="rId28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ea Seibert" userId="S::gu58lal@mytum.de::cd96aaf6-9ed8-4285-a516-452073d782dd" providerId="AD" clId="Web-{A8D62F3D-A262-4938-ABEB-03BD90DC7EC7}"/>
    <pc:docChg chg="addSld modSld sldOrd">
      <pc:chgData name="Bea Seibert" userId="S::gu58lal@mytum.de::cd96aaf6-9ed8-4285-a516-452073d782dd" providerId="AD" clId="Web-{A8D62F3D-A262-4938-ABEB-03BD90DC7EC7}" dt="2021-11-24T11:41:31.721" v="148" actId="20577"/>
      <pc:docMkLst>
        <pc:docMk/>
      </pc:docMkLst>
      <pc:sldChg chg="modSp">
        <pc:chgData name="Bea Seibert" userId="S::gu58lal@mytum.de::cd96aaf6-9ed8-4285-a516-452073d782dd" providerId="AD" clId="Web-{A8D62F3D-A262-4938-ABEB-03BD90DC7EC7}" dt="2021-11-24T11:34:54.856" v="45" actId="1076"/>
        <pc:sldMkLst>
          <pc:docMk/>
          <pc:sldMk cId="871912813" sldId="273"/>
        </pc:sldMkLst>
        <pc:spChg chg="mod">
          <ac:chgData name="Bea Seibert" userId="S::gu58lal@mytum.de::cd96aaf6-9ed8-4285-a516-452073d782dd" providerId="AD" clId="Web-{A8D62F3D-A262-4938-ABEB-03BD90DC7EC7}" dt="2021-11-24T11:34:46.919" v="43" actId="1076"/>
          <ac:spMkLst>
            <pc:docMk/>
            <pc:sldMk cId="871912813" sldId="273"/>
            <ac:spMk id="29" creationId="{EDBE8AB7-23D2-47DD-BA3D-DB8DD7D14F30}"/>
          </ac:spMkLst>
        </pc:spChg>
        <pc:spChg chg="mod">
          <ac:chgData name="Bea Seibert" userId="S::gu58lal@mytum.de::cd96aaf6-9ed8-4285-a516-452073d782dd" providerId="AD" clId="Web-{A8D62F3D-A262-4938-ABEB-03BD90DC7EC7}" dt="2021-11-24T11:34:46.903" v="42" actId="1076"/>
          <ac:spMkLst>
            <pc:docMk/>
            <pc:sldMk cId="871912813" sldId="273"/>
            <ac:spMk id="32" creationId="{44AEAA35-C3C9-4986-9527-9DAA8007A1BE}"/>
          </ac:spMkLst>
        </pc:spChg>
        <pc:picChg chg="mod">
          <ac:chgData name="Bea Seibert" userId="S::gu58lal@mytum.de::cd96aaf6-9ed8-4285-a516-452073d782dd" providerId="AD" clId="Web-{A8D62F3D-A262-4938-ABEB-03BD90DC7EC7}" dt="2021-11-24T11:34:20.418" v="33" actId="14100"/>
          <ac:picMkLst>
            <pc:docMk/>
            <pc:sldMk cId="871912813" sldId="273"/>
            <ac:picMk id="17" creationId="{A89EE641-6FBB-4290-9104-03F2C155026C}"/>
          </ac:picMkLst>
        </pc:picChg>
        <pc:picChg chg="mod">
          <ac:chgData name="Bea Seibert" userId="S::gu58lal@mytum.de::cd96aaf6-9ed8-4285-a516-452073d782dd" providerId="AD" clId="Web-{A8D62F3D-A262-4938-ABEB-03BD90DC7EC7}" dt="2021-11-24T11:34:24.169" v="34" actId="14100"/>
          <ac:picMkLst>
            <pc:docMk/>
            <pc:sldMk cId="871912813" sldId="273"/>
            <ac:picMk id="18" creationId="{74655885-4F99-4CF7-A2DD-BABC705108A9}"/>
          </ac:picMkLst>
        </pc:picChg>
        <pc:picChg chg="mod">
          <ac:chgData name="Bea Seibert" userId="S::gu58lal@mytum.de::cd96aaf6-9ed8-4285-a516-452073d782dd" providerId="AD" clId="Web-{A8D62F3D-A262-4938-ABEB-03BD90DC7EC7}" dt="2021-11-24T11:34:12.699" v="30" actId="1076"/>
          <ac:picMkLst>
            <pc:docMk/>
            <pc:sldMk cId="871912813" sldId="273"/>
            <ac:picMk id="20" creationId="{8C9CA8D3-A880-44A1-9AEE-C7EFE04B1F51}"/>
          </ac:picMkLst>
        </pc:picChg>
        <pc:picChg chg="mod">
          <ac:chgData name="Bea Seibert" userId="S::gu58lal@mytum.de::cd96aaf6-9ed8-4285-a516-452073d782dd" providerId="AD" clId="Web-{A8D62F3D-A262-4938-ABEB-03BD90DC7EC7}" dt="2021-11-24T11:34:54.856" v="45" actId="1076"/>
          <ac:picMkLst>
            <pc:docMk/>
            <pc:sldMk cId="871912813" sldId="273"/>
            <ac:picMk id="27" creationId="{EEC8409B-15B9-48A7-AC79-56973637A6C9}"/>
          </ac:picMkLst>
        </pc:picChg>
        <pc:picChg chg="mod">
          <ac:chgData name="Bea Seibert" userId="S::gu58lal@mytum.de::cd96aaf6-9ed8-4285-a516-452073d782dd" providerId="AD" clId="Web-{A8D62F3D-A262-4938-ABEB-03BD90DC7EC7}" dt="2021-11-24T11:34:46.872" v="40" actId="1076"/>
          <ac:picMkLst>
            <pc:docMk/>
            <pc:sldMk cId="871912813" sldId="273"/>
            <ac:picMk id="30" creationId="{8F2F6899-1B63-4DD2-845C-994A93E790AC}"/>
          </ac:picMkLst>
        </pc:picChg>
        <pc:picChg chg="mod">
          <ac:chgData name="Bea Seibert" userId="S::gu58lal@mytum.de::cd96aaf6-9ed8-4285-a516-452073d782dd" providerId="AD" clId="Web-{A8D62F3D-A262-4938-ABEB-03BD90DC7EC7}" dt="2021-11-24T11:34:46.903" v="41" actId="1076"/>
          <ac:picMkLst>
            <pc:docMk/>
            <pc:sldMk cId="871912813" sldId="273"/>
            <ac:picMk id="31" creationId="{2A98836F-F5AC-4581-A672-7CE48646CD48}"/>
          </ac:picMkLst>
        </pc:picChg>
      </pc:sldChg>
      <pc:sldChg chg="modSp">
        <pc:chgData name="Bea Seibert" userId="S::gu58lal@mytum.de::cd96aaf6-9ed8-4285-a516-452073d782dd" providerId="AD" clId="Web-{A8D62F3D-A262-4938-ABEB-03BD90DC7EC7}" dt="2021-11-24T11:34:03.090" v="29" actId="1076"/>
        <pc:sldMkLst>
          <pc:docMk/>
          <pc:sldMk cId="2391557621" sldId="277"/>
        </pc:sldMkLst>
        <pc:picChg chg="mod">
          <ac:chgData name="Bea Seibert" userId="S::gu58lal@mytum.de::cd96aaf6-9ed8-4285-a516-452073d782dd" providerId="AD" clId="Web-{A8D62F3D-A262-4938-ABEB-03BD90DC7EC7}" dt="2021-11-24T11:33:56.137" v="27" actId="1076"/>
          <ac:picMkLst>
            <pc:docMk/>
            <pc:sldMk cId="2391557621" sldId="277"/>
            <ac:picMk id="6" creationId="{6405831E-70A9-4AA7-8456-0ADA4A121098}"/>
          </ac:picMkLst>
        </pc:picChg>
        <pc:picChg chg="mod">
          <ac:chgData name="Bea Seibert" userId="S::gu58lal@mytum.de::cd96aaf6-9ed8-4285-a516-452073d782dd" providerId="AD" clId="Web-{A8D62F3D-A262-4938-ABEB-03BD90DC7EC7}" dt="2021-11-24T11:33:59.340" v="28" actId="1076"/>
          <ac:picMkLst>
            <pc:docMk/>
            <pc:sldMk cId="2391557621" sldId="277"/>
            <ac:picMk id="9" creationId="{B246D87B-80E0-4C09-80BC-78FC57DA117A}"/>
          </ac:picMkLst>
        </pc:picChg>
        <pc:picChg chg="mod">
          <ac:chgData name="Bea Seibert" userId="S::gu58lal@mytum.de::cd96aaf6-9ed8-4285-a516-452073d782dd" providerId="AD" clId="Web-{A8D62F3D-A262-4938-ABEB-03BD90DC7EC7}" dt="2021-11-24T11:34:03.090" v="29" actId="1076"/>
          <ac:picMkLst>
            <pc:docMk/>
            <pc:sldMk cId="2391557621" sldId="277"/>
            <ac:picMk id="13" creationId="{17737236-984E-4B39-BA14-D86C18ED5366}"/>
          </ac:picMkLst>
        </pc:picChg>
      </pc:sldChg>
      <pc:sldChg chg="addSp delSp modSp">
        <pc:chgData name="Bea Seibert" userId="S::gu58lal@mytum.de::cd96aaf6-9ed8-4285-a516-452073d782dd" providerId="AD" clId="Web-{A8D62F3D-A262-4938-ABEB-03BD90DC7EC7}" dt="2021-11-24T11:41:31.721" v="148" actId="20577"/>
        <pc:sldMkLst>
          <pc:docMk/>
          <pc:sldMk cId="996576291" sldId="278"/>
        </pc:sldMkLst>
        <pc:spChg chg="del">
          <ac:chgData name="Bea Seibert" userId="S::gu58lal@mytum.de::cd96aaf6-9ed8-4285-a516-452073d782dd" providerId="AD" clId="Web-{A8D62F3D-A262-4938-ABEB-03BD90DC7EC7}" dt="2021-11-24T11:33:20.636" v="23"/>
          <ac:spMkLst>
            <pc:docMk/>
            <pc:sldMk cId="996576291" sldId="278"/>
            <ac:spMk id="3" creationId="{7717DB9A-6632-480B-9193-D688B70B6CE3}"/>
          </ac:spMkLst>
        </pc:spChg>
        <pc:spChg chg="add del mod">
          <ac:chgData name="Bea Seibert" userId="S::gu58lal@mytum.de::cd96aaf6-9ed8-4285-a516-452073d782dd" providerId="AD" clId="Web-{A8D62F3D-A262-4938-ABEB-03BD90DC7EC7}" dt="2021-11-24T11:37:21.405" v="132"/>
          <ac:spMkLst>
            <pc:docMk/>
            <pc:sldMk cId="996576291" sldId="278"/>
            <ac:spMk id="10" creationId="{40705B5F-43D6-4EBA-A79F-D58E489C6CE0}"/>
          </ac:spMkLst>
        </pc:spChg>
        <pc:spChg chg="add mod">
          <ac:chgData name="Bea Seibert" userId="S::gu58lal@mytum.de::cd96aaf6-9ed8-4285-a516-452073d782dd" providerId="AD" clId="Web-{A8D62F3D-A262-4938-ABEB-03BD90DC7EC7}" dt="2021-11-24T11:32:55.855" v="16"/>
          <ac:spMkLst>
            <pc:docMk/>
            <pc:sldMk cId="996576291" sldId="278"/>
            <ac:spMk id="14" creationId="{70D43045-6381-43BF-A0E2-73019D3CF4AE}"/>
          </ac:spMkLst>
        </pc:spChg>
        <pc:spChg chg="add mod">
          <ac:chgData name="Bea Seibert" userId="S::gu58lal@mytum.de::cd96aaf6-9ed8-4285-a516-452073d782dd" providerId="AD" clId="Web-{A8D62F3D-A262-4938-ABEB-03BD90DC7EC7}" dt="2021-11-24T11:33:10.777" v="21"/>
          <ac:spMkLst>
            <pc:docMk/>
            <pc:sldMk cId="996576291" sldId="278"/>
            <ac:spMk id="15" creationId="{59668DA0-76D8-4E59-BFA3-DFFBE5739B1A}"/>
          </ac:spMkLst>
        </pc:spChg>
        <pc:spChg chg="add del mod">
          <ac:chgData name="Bea Seibert" userId="S::gu58lal@mytum.de::cd96aaf6-9ed8-4285-a516-452073d782dd" providerId="AD" clId="Web-{A8D62F3D-A262-4938-ABEB-03BD90DC7EC7}" dt="2021-11-24T11:37:22.483" v="133"/>
          <ac:spMkLst>
            <pc:docMk/>
            <pc:sldMk cId="996576291" sldId="278"/>
            <ac:spMk id="16" creationId="{CCA64662-C301-46C0-ABD0-DB5745746B78}"/>
          </ac:spMkLst>
        </pc:spChg>
        <pc:spChg chg="add mod">
          <ac:chgData name="Bea Seibert" userId="S::gu58lal@mytum.de::cd96aaf6-9ed8-4285-a516-452073d782dd" providerId="AD" clId="Web-{A8D62F3D-A262-4938-ABEB-03BD90DC7EC7}" dt="2021-11-24T11:36:47.170" v="128" actId="1076"/>
          <ac:spMkLst>
            <pc:docMk/>
            <pc:sldMk cId="996576291" sldId="278"/>
            <ac:spMk id="18" creationId="{B4C1A2E3-58F3-490A-B213-AECBA475D3A5}"/>
          </ac:spMkLst>
        </pc:spChg>
        <pc:spChg chg="add mod">
          <ac:chgData name="Bea Seibert" userId="S::gu58lal@mytum.de::cd96aaf6-9ed8-4285-a516-452073d782dd" providerId="AD" clId="Web-{A8D62F3D-A262-4938-ABEB-03BD90DC7EC7}" dt="2021-11-24T11:41:31.721" v="148" actId="20577"/>
          <ac:spMkLst>
            <pc:docMk/>
            <pc:sldMk cId="996576291" sldId="278"/>
            <ac:spMk id="19" creationId="{D9D2195C-A02F-4874-94DC-838777F96AA4}"/>
          </ac:spMkLst>
        </pc:spChg>
        <pc:picChg chg="add del mod">
          <ac:chgData name="Bea Seibert" userId="S::gu58lal@mytum.de::cd96aaf6-9ed8-4285-a516-452073d782dd" providerId="AD" clId="Web-{A8D62F3D-A262-4938-ABEB-03BD90DC7EC7}" dt="2021-11-24T11:37:18.405" v="131"/>
          <ac:picMkLst>
            <pc:docMk/>
            <pc:sldMk cId="996576291" sldId="278"/>
            <ac:picMk id="6" creationId="{4E79F956-CB28-43AC-92DB-B0139C9AFE0E}"/>
          </ac:picMkLst>
        </pc:picChg>
        <pc:picChg chg="add del mod">
          <ac:chgData name="Bea Seibert" userId="S::gu58lal@mytum.de::cd96aaf6-9ed8-4285-a516-452073d782dd" providerId="AD" clId="Web-{A8D62F3D-A262-4938-ABEB-03BD90DC7EC7}" dt="2021-11-24T11:32:52.667" v="14"/>
          <ac:picMkLst>
            <pc:docMk/>
            <pc:sldMk cId="996576291" sldId="278"/>
            <ac:picMk id="13" creationId="{0D3F1AF8-3127-4478-ADEA-6D1110B21FFC}"/>
          </ac:picMkLst>
        </pc:picChg>
        <pc:cxnChg chg="add mod">
          <ac:chgData name="Bea Seibert" userId="S::gu58lal@mytum.de::cd96aaf6-9ed8-4285-a516-452073d782dd" providerId="AD" clId="Web-{A8D62F3D-A262-4938-ABEB-03BD90DC7EC7}" dt="2021-11-24T11:35:30.373" v="50"/>
          <ac:cxnSpMkLst>
            <pc:docMk/>
            <pc:sldMk cId="996576291" sldId="278"/>
            <ac:cxnSpMk id="17" creationId="{9795A465-ECBB-438D-BE13-5AD9467B65A6}"/>
          </ac:cxnSpMkLst>
        </pc:cxnChg>
      </pc:sldChg>
      <pc:sldChg chg="add ord replId">
        <pc:chgData name="Bea Seibert" userId="S::gu58lal@mytum.de::cd96aaf6-9ed8-4285-a516-452073d782dd" providerId="AD" clId="Web-{A8D62F3D-A262-4938-ABEB-03BD90DC7EC7}" dt="2021-11-24T11:37:13.765" v="130"/>
        <pc:sldMkLst>
          <pc:docMk/>
          <pc:sldMk cId="1770415991" sldId="283"/>
        </pc:sldMkLst>
      </pc:sldChg>
    </pc:docChg>
  </pc:docChgLst>
  <pc:docChgLst>
    <pc:chgData name="Bea Seibert" userId="S::gu58lal@mytum.de::cd96aaf6-9ed8-4285-a516-452073d782dd" providerId="AD" clId="Web-{A6A63DDC-3D32-41DF-97D1-A798EFE1DC67}"/>
    <pc:docChg chg="addSld delSld modSld">
      <pc:chgData name="Bea Seibert" userId="S::gu58lal@mytum.de::cd96aaf6-9ed8-4285-a516-452073d782dd" providerId="AD" clId="Web-{A6A63DDC-3D32-41DF-97D1-A798EFE1DC67}" dt="2022-01-19T10:58:25.327" v="36"/>
      <pc:docMkLst>
        <pc:docMk/>
      </pc:docMkLst>
      <pc:sldChg chg="addSp delSp modSp">
        <pc:chgData name="Bea Seibert" userId="S::gu58lal@mytum.de::cd96aaf6-9ed8-4285-a516-452073d782dd" providerId="AD" clId="Web-{A6A63DDC-3D32-41DF-97D1-A798EFE1DC67}" dt="2022-01-19T10:54:13.290" v="2"/>
        <pc:sldMkLst>
          <pc:docMk/>
          <pc:sldMk cId="3873875921" sldId="256"/>
        </pc:sldMkLst>
        <pc:picChg chg="add del mod">
          <ac:chgData name="Bea Seibert" userId="S::gu58lal@mytum.de::cd96aaf6-9ed8-4285-a516-452073d782dd" providerId="AD" clId="Web-{A6A63DDC-3D32-41DF-97D1-A798EFE1DC67}" dt="2022-01-19T10:54:13.290" v="2"/>
          <ac:picMkLst>
            <pc:docMk/>
            <pc:sldMk cId="3873875921" sldId="256"/>
            <ac:picMk id="4" creationId="{E44C694A-4B1B-4371-BADC-AB1B06A9EC9C}"/>
          </ac:picMkLst>
        </pc:picChg>
      </pc:sldChg>
      <pc:sldChg chg="addSp delSp modSp">
        <pc:chgData name="Bea Seibert" userId="S::gu58lal@mytum.de::cd96aaf6-9ed8-4285-a516-452073d782dd" providerId="AD" clId="Web-{A6A63DDC-3D32-41DF-97D1-A798EFE1DC67}" dt="2022-01-19T10:55:09.526" v="4"/>
        <pc:sldMkLst>
          <pc:docMk/>
          <pc:sldMk cId="4278023367" sldId="278"/>
        </pc:sldMkLst>
        <pc:picChg chg="add del mod">
          <ac:chgData name="Bea Seibert" userId="S::gu58lal@mytum.de::cd96aaf6-9ed8-4285-a516-452073d782dd" providerId="AD" clId="Web-{A6A63DDC-3D32-41DF-97D1-A798EFE1DC67}" dt="2022-01-19T10:55:09.526" v="4"/>
          <ac:picMkLst>
            <pc:docMk/>
            <pc:sldMk cId="4278023367" sldId="278"/>
            <ac:picMk id="4" creationId="{3A912BF3-2651-442D-8AFF-83865253BBEB}"/>
          </ac:picMkLst>
        </pc:picChg>
      </pc:sldChg>
      <pc:sldChg chg="addSp delSp modSp add replId">
        <pc:chgData name="Bea Seibert" userId="S::gu58lal@mytum.de::cd96aaf6-9ed8-4285-a516-452073d782dd" providerId="AD" clId="Web-{A6A63DDC-3D32-41DF-97D1-A798EFE1DC67}" dt="2022-01-19T10:58:25.327" v="36"/>
        <pc:sldMkLst>
          <pc:docMk/>
          <pc:sldMk cId="1107269404" sldId="281"/>
        </pc:sldMkLst>
        <pc:spChg chg="del mod">
          <ac:chgData name="Bea Seibert" userId="S::gu58lal@mytum.de::cd96aaf6-9ed8-4285-a516-452073d782dd" providerId="AD" clId="Web-{A6A63DDC-3D32-41DF-97D1-A798EFE1DC67}" dt="2022-01-19T10:56:32.684" v="10"/>
          <ac:spMkLst>
            <pc:docMk/>
            <pc:sldMk cId="1107269404" sldId="281"/>
            <ac:spMk id="13" creationId="{E719F156-D162-4A08-AC69-0758FBA36FA7}"/>
          </ac:spMkLst>
        </pc:spChg>
        <pc:spChg chg="del">
          <ac:chgData name="Bea Seibert" userId="S::gu58lal@mytum.de::cd96aaf6-9ed8-4285-a516-452073d782dd" providerId="AD" clId="Web-{A6A63DDC-3D32-41DF-97D1-A798EFE1DC67}" dt="2022-01-19T10:56:36.309" v="13"/>
          <ac:spMkLst>
            <pc:docMk/>
            <pc:sldMk cId="1107269404" sldId="281"/>
            <ac:spMk id="14" creationId="{FB0C289F-5508-4D1A-A212-05EAE517BB84}"/>
          </ac:spMkLst>
        </pc:spChg>
        <pc:spChg chg="del">
          <ac:chgData name="Bea Seibert" userId="S::gu58lal@mytum.de::cd96aaf6-9ed8-4285-a516-452073d782dd" providerId="AD" clId="Web-{A6A63DDC-3D32-41DF-97D1-A798EFE1DC67}" dt="2022-01-19T10:56:29.387" v="8"/>
          <ac:spMkLst>
            <pc:docMk/>
            <pc:sldMk cId="1107269404" sldId="281"/>
            <ac:spMk id="15" creationId="{A257AF21-ECBF-4515-8F72-30A4DA9B4EE4}"/>
          </ac:spMkLst>
        </pc:spChg>
        <pc:spChg chg="add del mod">
          <ac:chgData name="Bea Seibert" userId="S::gu58lal@mytum.de::cd96aaf6-9ed8-4285-a516-452073d782dd" providerId="AD" clId="Web-{A6A63DDC-3D32-41DF-97D1-A798EFE1DC67}" dt="2022-01-19T10:56:34.496" v="12"/>
          <ac:spMkLst>
            <pc:docMk/>
            <pc:sldMk cId="1107269404" sldId="281"/>
            <ac:spMk id="22" creationId="{1824AF02-8C61-46F2-9C6F-8445C6DEFE52}"/>
          </ac:spMkLst>
        </pc:spChg>
        <pc:grpChg chg="del">
          <ac:chgData name="Bea Seibert" userId="S::gu58lal@mytum.de::cd96aaf6-9ed8-4285-a516-452073d782dd" providerId="AD" clId="Web-{A6A63DDC-3D32-41DF-97D1-A798EFE1DC67}" dt="2022-01-19T10:56:33.278" v="11"/>
          <ac:grpSpMkLst>
            <pc:docMk/>
            <pc:sldMk cId="1107269404" sldId="281"/>
            <ac:grpSpMk id="12" creationId="{9C9D6E53-AB2E-41AD-9FF2-5A0B86D06CCD}"/>
          </ac:grpSpMkLst>
        </pc:grpChg>
        <pc:picChg chg="add del mod">
          <ac:chgData name="Bea Seibert" userId="S::gu58lal@mytum.de::cd96aaf6-9ed8-4285-a516-452073d782dd" providerId="AD" clId="Web-{A6A63DDC-3D32-41DF-97D1-A798EFE1DC67}" dt="2022-01-19T10:57:10.122" v="21"/>
          <ac:picMkLst>
            <pc:docMk/>
            <pc:sldMk cId="1107269404" sldId="281"/>
            <ac:picMk id="23" creationId="{38F7D9E9-8FE4-49DF-A85B-C59C2B481EF2}"/>
          </ac:picMkLst>
        </pc:picChg>
        <pc:picChg chg="add del mod">
          <ac:chgData name="Bea Seibert" userId="S::gu58lal@mytum.de::cd96aaf6-9ed8-4285-a516-452073d782dd" providerId="AD" clId="Web-{A6A63DDC-3D32-41DF-97D1-A798EFE1DC67}" dt="2022-01-19T10:57:39.592" v="26"/>
          <ac:picMkLst>
            <pc:docMk/>
            <pc:sldMk cId="1107269404" sldId="281"/>
            <ac:picMk id="24" creationId="{D24FE640-7D17-41FB-A919-A1F11F636C44}"/>
          </ac:picMkLst>
        </pc:picChg>
        <pc:picChg chg="add del mod">
          <ac:chgData name="Bea Seibert" userId="S::gu58lal@mytum.de::cd96aaf6-9ed8-4285-a516-452073d782dd" providerId="AD" clId="Web-{A6A63DDC-3D32-41DF-97D1-A798EFE1DC67}" dt="2022-01-19T10:57:48.467" v="28"/>
          <ac:picMkLst>
            <pc:docMk/>
            <pc:sldMk cId="1107269404" sldId="281"/>
            <ac:picMk id="25" creationId="{3381F2F1-0862-4674-8C4D-5C8C4E6CBB16}"/>
          </ac:picMkLst>
        </pc:picChg>
        <pc:picChg chg="add del mod">
          <ac:chgData name="Bea Seibert" userId="S::gu58lal@mytum.de::cd96aaf6-9ed8-4285-a516-452073d782dd" providerId="AD" clId="Web-{A6A63DDC-3D32-41DF-97D1-A798EFE1DC67}" dt="2022-01-19T10:57:57.670" v="31"/>
          <ac:picMkLst>
            <pc:docMk/>
            <pc:sldMk cId="1107269404" sldId="281"/>
            <ac:picMk id="26" creationId="{222905C2-6D6A-4774-8939-911A49285CBC}"/>
          </ac:picMkLst>
        </pc:picChg>
        <pc:picChg chg="add del mod">
          <ac:chgData name="Bea Seibert" userId="S::gu58lal@mytum.de::cd96aaf6-9ed8-4285-a516-452073d782dd" providerId="AD" clId="Web-{A6A63DDC-3D32-41DF-97D1-A798EFE1DC67}" dt="2022-01-19T10:58:14.014" v="34"/>
          <ac:picMkLst>
            <pc:docMk/>
            <pc:sldMk cId="1107269404" sldId="281"/>
            <ac:picMk id="27" creationId="{FB8FC691-D6B1-4063-8889-ADBB85C71D7D}"/>
          </ac:picMkLst>
        </pc:picChg>
        <pc:picChg chg="add del mod">
          <ac:chgData name="Bea Seibert" userId="S::gu58lal@mytum.de::cd96aaf6-9ed8-4285-a516-452073d782dd" providerId="AD" clId="Web-{A6A63DDC-3D32-41DF-97D1-A798EFE1DC67}" dt="2022-01-19T10:58:25.327" v="36"/>
          <ac:picMkLst>
            <pc:docMk/>
            <pc:sldMk cId="1107269404" sldId="281"/>
            <ac:picMk id="28" creationId="{228E606B-68A1-4276-87CC-E8F8D84A34D8}"/>
          </ac:picMkLst>
        </pc:picChg>
      </pc:sldChg>
      <pc:sldChg chg="new del">
        <pc:chgData name="Bea Seibert" userId="S::gu58lal@mytum.de::cd96aaf6-9ed8-4285-a516-452073d782dd" providerId="AD" clId="Web-{A6A63DDC-3D32-41DF-97D1-A798EFE1DC67}" dt="2022-01-19T10:56:04.402" v="6"/>
        <pc:sldMkLst>
          <pc:docMk/>
          <pc:sldMk cId="1680099712" sldId="281"/>
        </pc:sldMkLst>
      </pc:sldChg>
      <pc:sldChg chg="add replId">
        <pc:chgData name="Bea Seibert" userId="S::gu58lal@mytum.de::cd96aaf6-9ed8-4285-a516-452073d782dd" providerId="AD" clId="Web-{A6A63DDC-3D32-41DF-97D1-A798EFE1DC67}" dt="2022-01-19T10:56:39.622" v="14"/>
        <pc:sldMkLst>
          <pc:docMk/>
          <pc:sldMk cId="1411728714" sldId="282"/>
        </pc:sldMkLst>
      </pc:sldChg>
    </pc:docChg>
  </pc:docChgLst>
  <pc:docChgLst>
    <pc:chgData name="Vincent Brunner" userId="S::ge65tew@mytum.de::0582dc11-ab77-45d1-b857-5691c17b18d5" providerId="AD" clId="Web-{77E2185B-5832-4585-99EB-1FB744773B31}"/>
    <pc:docChg chg="modSld">
      <pc:chgData name="Vincent Brunner" userId="S::ge65tew@mytum.de::0582dc11-ab77-45d1-b857-5691c17b18d5" providerId="AD" clId="Web-{77E2185B-5832-4585-99EB-1FB744773B31}" dt="2021-11-10T08:29:07.654" v="259" actId="20577"/>
      <pc:docMkLst>
        <pc:docMk/>
      </pc:docMkLst>
      <pc:sldChg chg="modSp">
        <pc:chgData name="Vincent Brunner" userId="S::ge65tew@mytum.de::0582dc11-ab77-45d1-b857-5691c17b18d5" providerId="AD" clId="Web-{77E2185B-5832-4585-99EB-1FB744773B31}" dt="2021-11-10T08:29:07.654" v="259" actId="20577"/>
        <pc:sldMkLst>
          <pc:docMk/>
          <pc:sldMk cId="353417104" sldId="257"/>
        </pc:sldMkLst>
        <pc:spChg chg="mod">
          <ac:chgData name="Vincent Brunner" userId="S::ge65tew@mytum.de::0582dc11-ab77-45d1-b857-5691c17b18d5" providerId="AD" clId="Web-{77E2185B-5832-4585-99EB-1FB744773B31}" dt="2021-11-10T08:29:07.654" v="259" actId="20577"/>
          <ac:spMkLst>
            <pc:docMk/>
            <pc:sldMk cId="353417104" sldId="257"/>
            <ac:spMk id="13" creationId="{E719F156-D162-4A08-AC69-0758FBA36FA7}"/>
          </ac:spMkLst>
        </pc:spChg>
      </pc:sldChg>
      <pc:sldChg chg="addSp modSp">
        <pc:chgData name="Vincent Brunner" userId="S::ge65tew@mytum.de::0582dc11-ab77-45d1-b857-5691c17b18d5" providerId="AD" clId="Web-{77E2185B-5832-4585-99EB-1FB744773B31}" dt="2021-11-10T08:21:09.081" v="43" actId="14100"/>
        <pc:sldMkLst>
          <pc:docMk/>
          <pc:sldMk cId="470170629" sldId="258"/>
        </pc:sldMkLst>
        <pc:spChg chg="add mod">
          <ac:chgData name="Vincent Brunner" userId="S::ge65tew@mytum.de::0582dc11-ab77-45d1-b857-5691c17b18d5" providerId="AD" clId="Web-{77E2185B-5832-4585-99EB-1FB744773B31}" dt="2021-11-10T08:20:59.612" v="41" actId="20577"/>
          <ac:spMkLst>
            <pc:docMk/>
            <pc:sldMk cId="470170629" sldId="258"/>
            <ac:spMk id="2" creationId="{6BD1BC4B-C6F4-473A-9D44-08DF1CC9CC24}"/>
          </ac:spMkLst>
        </pc:spChg>
        <pc:spChg chg="mod">
          <ac:chgData name="Vincent Brunner" userId="S::ge65tew@mytum.de::0582dc11-ab77-45d1-b857-5691c17b18d5" providerId="AD" clId="Web-{77E2185B-5832-4585-99EB-1FB744773B31}" dt="2021-11-10T08:21:09.081" v="43" actId="14100"/>
          <ac:spMkLst>
            <pc:docMk/>
            <pc:sldMk cId="470170629" sldId="258"/>
            <ac:spMk id="8" creationId="{F6E8437D-9DF2-45CB-B014-608058A4769E}"/>
          </ac:spMkLst>
        </pc:spChg>
      </pc:sldChg>
    </pc:docChg>
  </pc:docChgLst>
  <pc:docChgLst>
    <pc:chgData name="Stefano Ferrari" userId="S::ge96hap@mytum.de::12614f5b-92f2-46fc-80cb-33d73f1bc615" providerId="AD" clId="Web-{1EE22224-6929-4740-A9B6-DE1F69FDA420}"/>
    <pc:docChg chg="modSld sldOrd">
      <pc:chgData name="Stefano Ferrari" userId="S::ge96hap@mytum.de::12614f5b-92f2-46fc-80cb-33d73f1bc615" providerId="AD" clId="Web-{1EE22224-6929-4740-A9B6-DE1F69FDA420}" dt="2022-01-19T16:17:53.601" v="3"/>
      <pc:docMkLst>
        <pc:docMk/>
      </pc:docMkLst>
      <pc:sldChg chg="modSp">
        <pc:chgData name="Stefano Ferrari" userId="S::ge96hap@mytum.de::12614f5b-92f2-46fc-80cb-33d73f1bc615" providerId="AD" clId="Web-{1EE22224-6929-4740-A9B6-DE1F69FDA420}" dt="2022-01-19T15:01:04.500" v="2" actId="20577"/>
        <pc:sldMkLst>
          <pc:docMk/>
          <pc:sldMk cId="353417104" sldId="257"/>
        </pc:sldMkLst>
        <pc:spChg chg="mod">
          <ac:chgData name="Stefano Ferrari" userId="S::ge96hap@mytum.de::12614f5b-92f2-46fc-80cb-33d73f1bc615" providerId="AD" clId="Web-{1EE22224-6929-4740-A9B6-DE1F69FDA420}" dt="2022-01-19T15:01:04.500" v="2" actId="20577"/>
          <ac:spMkLst>
            <pc:docMk/>
            <pc:sldMk cId="353417104" sldId="257"/>
            <ac:spMk id="13" creationId="{E719F156-D162-4A08-AC69-0758FBA36FA7}"/>
          </ac:spMkLst>
        </pc:spChg>
      </pc:sldChg>
      <pc:sldChg chg="modSp">
        <pc:chgData name="Stefano Ferrari" userId="S::ge96hap@mytum.de::12614f5b-92f2-46fc-80cb-33d73f1bc615" providerId="AD" clId="Web-{1EE22224-6929-4740-A9B6-DE1F69FDA420}" dt="2022-01-19T15:00:55.499" v="0" actId="20577"/>
        <pc:sldMkLst>
          <pc:docMk/>
          <pc:sldMk cId="1426968865" sldId="291"/>
        </pc:sldMkLst>
        <pc:spChg chg="mod">
          <ac:chgData name="Stefano Ferrari" userId="S::ge96hap@mytum.de::12614f5b-92f2-46fc-80cb-33d73f1bc615" providerId="AD" clId="Web-{1EE22224-6929-4740-A9B6-DE1F69FDA420}" dt="2022-01-19T15:00:55.499" v="0" actId="20577"/>
          <ac:spMkLst>
            <pc:docMk/>
            <pc:sldMk cId="1426968865" sldId="291"/>
            <ac:spMk id="69" creationId="{4E49DA81-F2B4-4F69-987F-6695A59FFF65}"/>
          </ac:spMkLst>
        </pc:spChg>
      </pc:sldChg>
      <pc:sldChg chg="ord">
        <pc:chgData name="Stefano Ferrari" userId="S::ge96hap@mytum.de::12614f5b-92f2-46fc-80cb-33d73f1bc615" providerId="AD" clId="Web-{1EE22224-6929-4740-A9B6-DE1F69FDA420}" dt="2022-01-19T16:17:53.601" v="3"/>
        <pc:sldMkLst>
          <pc:docMk/>
          <pc:sldMk cId="2731027350" sldId="292"/>
        </pc:sldMkLst>
      </pc:sldChg>
    </pc:docChg>
  </pc:docChgLst>
  <pc:docChgLst>
    <pc:chgData name="Vincent Brunner" userId="0582dc11-ab77-45d1-b857-5691c17b18d5" providerId="ADAL" clId="{7E8248D8-0D56-4740-9018-BCC3F32946CA}"/>
    <pc:docChg chg="undo redo custSel addSld delSld modSld sldOrd">
      <pc:chgData name="Vincent Brunner" userId="0582dc11-ab77-45d1-b857-5691c17b18d5" providerId="ADAL" clId="{7E8248D8-0D56-4740-9018-BCC3F32946CA}" dt="2021-11-24T12:06:17.627" v="2346" actId="478"/>
      <pc:docMkLst>
        <pc:docMk/>
      </pc:docMkLst>
      <pc:sldChg chg="addSp delSp modSp mod">
        <pc:chgData name="Vincent Brunner" userId="0582dc11-ab77-45d1-b857-5691c17b18d5" providerId="ADAL" clId="{7E8248D8-0D56-4740-9018-BCC3F32946CA}" dt="2021-11-24T12:06:17.627" v="2346" actId="478"/>
        <pc:sldMkLst>
          <pc:docMk/>
          <pc:sldMk cId="3873875921" sldId="256"/>
        </pc:sldMkLst>
        <pc:spChg chg="add del mod">
          <ac:chgData name="Vincent Brunner" userId="0582dc11-ab77-45d1-b857-5691c17b18d5" providerId="ADAL" clId="{7E8248D8-0D56-4740-9018-BCC3F32946CA}" dt="2021-11-24T12:06:17.627" v="2346" actId="478"/>
          <ac:spMkLst>
            <pc:docMk/>
            <pc:sldMk cId="3873875921" sldId="256"/>
            <ac:spMk id="13" creationId="{54EA845F-9350-1D40-8CD8-61AC3C59B2E3}"/>
          </ac:spMkLst>
        </pc:spChg>
      </pc:sldChg>
      <pc:sldChg chg="modSp mod">
        <pc:chgData name="Vincent Brunner" userId="0582dc11-ab77-45d1-b857-5691c17b18d5" providerId="ADAL" clId="{7E8248D8-0D56-4740-9018-BCC3F32946CA}" dt="2021-11-24T09:30:38.870" v="259" actId="20577"/>
        <pc:sldMkLst>
          <pc:docMk/>
          <pc:sldMk cId="353417104" sldId="257"/>
        </pc:sldMkLst>
        <pc:spChg chg="mod">
          <ac:chgData name="Vincent Brunner" userId="0582dc11-ab77-45d1-b857-5691c17b18d5" providerId="ADAL" clId="{7E8248D8-0D56-4740-9018-BCC3F32946CA}" dt="2021-11-24T09:30:38.870" v="259" actId="20577"/>
          <ac:spMkLst>
            <pc:docMk/>
            <pc:sldMk cId="353417104" sldId="257"/>
            <ac:spMk id="13" creationId="{E719F156-D162-4A08-AC69-0758FBA36FA7}"/>
          </ac:spMkLst>
        </pc:spChg>
      </pc:sldChg>
      <pc:sldChg chg="addSp delSp modSp mod modAnim chgLayout">
        <pc:chgData name="Vincent Brunner" userId="0582dc11-ab77-45d1-b857-5691c17b18d5" providerId="ADAL" clId="{7E8248D8-0D56-4740-9018-BCC3F32946CA}" dt="2021-11-24T12:03:00.502" v="2317" actId="20577"/>
        <pc:sldMkLst>
          <pc:docMk/>
          <pc:sldMk cId="470170629" sldId="258"/>
        </pc:sldMkLst>
        <pc:spChg chg="del">
          <ac:chgData name="Vincent Brunner" userId="0582dc11-ab77-45d1-b857-5691c17b18d5" providerId="ADAL" clId="{7E8248D8-0D56-4740-9018-BCC3F32946CA}" dt="2021-11-24T09:15:26.881" v="43" actId="478"/>
          <ac:spMkLst>
            <pc:docMk/>
            <pc:sldMk cId="470170629" sldId="258"/>
            <ac:spMk id="2" creationId="{6BD1BC4B-C6F4-473A-9D44-08DF1CC9CC24}"/>
          </ac:spMkLst>
        </pc:spChg>
        <pc:spChg chg="mod">
          <ac:chgData name="Vincent Brunner" userId="0582dc11-ab77-45d1-b857-5691c17b18d5" providerId="ADAL" clId="{7E8248D8-0D56-4740-9018-BCC3F32946CA}" dt="2021-11-24T09:25:48.265" v="124" actId="790"/>
          <ac:spMkLst>
            <pc:docMk/>
            <pc:sldMk cId="470170629" sldId="258"/>
            <ac:spMk id="4" creationId="{6CED4985-6651-470B-8B95-DC71FB519ABD}"/>
          </ac:spMkLst>
        </pc:spChg>
        <pc:spChg chg="add del mod">
          <ac:chgData name="Vincent Brunner" userId="0582dc11-ab77-45d1-b857-5691c17b18d5" providerId="ADAL" clId="{7E8248D8-0D56-4740-9018-BCC3F32946CA}" dt="2021-11-24T12:03:00.502" v="2317" actId="20577"/>
          <ac:spMkLst>
            <pc:docMk/>
            <pc:sldMk cId="470170629" sldId="258"/>
            <ac:spMk id="6" creationId="{6CEEC39E-0E32-43CA-8B0F-828BF9B5327D}"/>
          </ac:spMkLst>
        </pc:spChg>
        <pc:spChg chg="mod">
          <ac:chgData name="Vincent Brunner" userId="0582dc11-ab77-45d1-b857-5691c17b18d5" providerId="ADAL" clId="{7E8248D8-0D56-4740-9018-BCC3F32946CA}" dt="2021-11-24T09:26:16.909" v="130" actId="20577"/>
          <ac:spMkLst>
            <pc:docMk/>
            <pc:sldMk cId="470170629" sldId="258"/>
            <ac:spMk id="8" creationId="{F6E8437D-9DF2-45CB-B014-608058A4769E}"/>
          </ac:spMkLst>
        </pc:spChg>
        <pc:spChg chg="del">
          <ac:chgData name="Vincent Brunner" userId="0582dc11-ab77-45d1-b857-5691c17b18d5" providerId="ADAL" clId="{7E8248D8-0D56-4740-9018-BCC3F32946CA}" dt="2021-11-24T09:15:34.231" v="45" actId="478"/>
          <ac:spMkLst>
            <pc:docMk/>
            <pc:sldMk cId="470170629" sldId="258"/>
            <ac:spMk id="9" creationId="{167EE29B-D6FE-407B-908B-A1DE20AAB42E}"/>
          </ac:spMkLst>
        </pc:spChg>
        <pc:spChg chg="del mod">
          <ac:chgData name="Vincent Brunner" userId="0582dc11-ab77-45d1-b857-5691c17b18d5" providerId="ADAL" clId="{7E8248D8-0D56-4740-9018-BCC3F32946CA}" dt="2021-11-24T09:15:22.131" v="41" actId="478"/>
          <ac:spMkLst>
            <pc:docMk/>
            <pc:sldMk cId="470170629" sldId="258"/>
            <ac:spMk id="10" creationId="{709A3A61-99CE-4016-BA27-E4818BCF9515}"/>
          </ac:spMkLst>
        </pc:spChg>
        <pc:spChg chg="del">
          <ac:chgData name="Vincent Brunner" userId="0582dc11-ab77-45d1-b857-5691c17b18d5" providerId="ADAL" clId="{7E8248D8-0D56-4740-9018-BCC3F32946CA}" dt="2021-11-24T09:15:35.791" v="46" actId="478"/>
          <ac:spMkLst>
            <pc:docMk/>
            <pc:sldMk cId="470170629" sldId="258"/>
            <ac:spMk id="13" creationId="{207CD40E-CA20-45F9-AB02-CC30821D74FF}"/>
          </ac:spMkLst>
        </pc:spChg>
        <pc:spChg chg="del">
          <ac:chgData name="Vincent Brunner" userId="0582dc11-ab77-45d1-b857-5691c17b18d5" providerId="ADAL" clId="{7E8248D8-0D56-4740-9018-BCC3F32946CA}" dt="2021-11-24T09:15:24.932" v="42" actId="478"/>
          <ac:spMkLst>
            <pc:docMk/>
            <pc:sldMk cId="470170629" sldId="258"/>
            <ac:spMk id="15" creationId="{4B990CC8-ACA7-47C3-B2FC-BE6E3BEDCD5B}"/>
          </ac:spMkLst>
        </pc:spChg>
        <pc:spChg chg="add del mod">
          <ac:chgData name="Vincent Brunner" userId="0582dc11-ab77-45d1-b857-5691c17b18d5" providerId="ADAL" clId="{7E8248D8-0D56-4740-9018-BCC3F32946CA}" dt="2021-11-24T09:15:31.446" v="44" actId="478"/>
          <ac:spMkLst>
            <pc:docMk/>
            <pc:sldMk cId="470170629" sldId="258"/>
            <ac:spMk id="16" creationId="{35D47B14-BFA1-5C41-8D52-CF30BDA26863}"/>
          </ac:spMkLst>
        </pc:spChg>
        <pc:spChg chg="add del mod ord">
          <ac:chgData name="Vincent Brunner" userId="0582dc11-ab77-45d1-b857-5691c17b18d5" providerId="ADAL" clId="{7E8248D8-0D56-4740-9018-BCC3F32946CA}" dt="2021-11-24T09:15:43.281" v="49" actId="6264"/>
          <ac:spMkLst>
            <pc:docMk/>
            <pc:sldMk cId="470170629" sldId="258"/>
            <ac:spMk id="17" creationId="{63B61DB7-3070-2842-B958-63C7C7D8C22D}"/>
          </ac:spMkLst>
        </pc:spChg>
        <pc:spChg chg="add del mod ord">
          <ac:chgData name="Vincent Brunner" userId="0582dc11-ab77-45d1-b857-5691c17b18d5" providerId="ADAL" clId="{7E8248D8-0D56-4740-9018-BCC3F32946CA}" dt="2021-11-24T09:15:43.281" v="49" actId="6264"/>
          <ac:spMkLst>
            <pc:docMk/>
            <pc:sldMk cId="470170629" sldId="258"/>
            <ac:spMk id="18" creationId="{4113DD9F-8612-F549-AC99-1262B9FE42E4}"/>
          </ac:spMkLst>
        </pc:spChg>
        <pc:picChg chg="add del mod">
          <ac:chgData name="Vincent Brunner" userId="0582dc11-ab77-45d1-b857-5691c17b18d5" providerId="ADAL" clId="{7E8248D8-0D56-4740-9018-BCC3F32946CA}" dt="2021-11-24T09:44:28.195" v="480" actId="478"/>
          <ac:picMkLst>
            <pc:docMk/>
            <pc:sldMk cId="470170629" sldId="258"/>
            <ac:picMk id="20" creationId="{6B01FA18-90E6-BC45-9656-B217FD7F858A}"/>
          </ac:picMkLst>
        </pc:picChg>
        <pc:picChg chg="add del mod">
          <ac:chgData name="Vincent Brunner" userId="0582dc11-ab77-45d1-b857-5691c17b18d5" providerId="ADAL" clId="{7E8248D8-0D56-4740-9018-BCC3F32946CA}" dt="2021-11-24T09:44:26.616" v="479" actId="167"/>
          <ac:picMkLst>
            <pc:docMk/>
            <pc:sldMk cId="470170629" sldId="258"/>
            <ac:picMk id="22" creationId="{B511BEF4-0202-C645-B2E6-B4B4BCEF362B}"/>
          </ac:picMkLst>
        </pc:picChg>
        <pc:picChg chg="add del mod">
          <ac:chgData name="Vincent Brunner" userId="0582dc11-ab77-45d1-b857-5691c17b18d5" providerId="ADAL" clId="{7E8248D8-0D56-4740-9018-BCC3F32946CA}" dt="2021-11-24T09:45:21.584" v="485" actId="478"/>
          <ac:picMkLst>
            <pc:docMk/>
            <pc:sldMk cId="470170629" sldId="258"/>
            <ac:picMk id="24" creationId="{2A9CBDA9-5CD9-B943-AA38-A3826BF29991}"/>
          </ac:picMkLst>
        </pc:picChg>
        <pc:picChg chg="add mod">
          <ac:chgData name="Vincent Brunner" userId="0582dc11-ab77-45d1-b857-5691c17b18d5" providerId="ADAL" clId="{7E8248D8-0D56-4740-9018-BCC3F32946CA}" dt="2021-11-24T09:46:14.350" v="495" actId="1035"/>
          <ac:picMkLst>
            <pc:docMk/>
            <pc:sldMk cId="470170629" sldId="258"/>
            <ac:picMk id="26" creationId="{E24B0408-97FD-5E4A-A6D4-DDB8C04E22E1}"/>
          </ac:picMkLst>
        </pc:picChg>
      </pc:sldChg>
      <pc:sldChg chg="modSp mod">
        <pc:chgData name="Vincent Brunner" userId="0582dc11-ab77-45d1-b857-5691c17b18d5" providerId="ADAL" clId="{7E8248D8-0D56-4740-9018-BCC3F32946CA}" dt="2021-11-24T12:06:08.977" v="2343" actId="20577"/>
        <pc:sldMkLst>
          <pc:docMk/>
          <pc:sldMk cId="107433970" sldId="268"/>
        </pc:sldMkLst>
        <pc:spChg chg="mod">
          <ac:chgData name="Vincent Brunner" userId="0582dc11-ab77-45d1-b857-5691c17b18d5" providerId="ADAL" clId="{7E8248D8-0D56-4740-9018-BCC3F32946CA}" dt="2021-11-24T12:06:08.977" v="2343" actId="20577"/>
          <ac:spMkLst>
            <pc:docMk/>
            <pc:sldMk cId="107433970" sldId="268"/>
            <ac:spMk id="12" creationId="{8A335EC2-DC07-43A5-9E87-95BC3D694E9E}"/>
          </ac:spMkLst>
        </pc:spChg>
      </pc:sldChg>
      <pc:sldChg chg="addSp modSp mod modShow">
        <pc:chgData name="Vincent Brunner" userId="0582dc11-ab77-45d1-b857-5691c17b18d5" providerId="ADAL" clId="{7E8248D8-0D56-4740-9018-BCC3F32946CA}" dt="2021-11-24T12:03:30.724" v="2318" actId="729"/>
        <pc:sldMkLst>
          <pc:docMk/>
          <pc:sldMk cId="2210482668" sldId="271"/>
        </pc:sldMkLst>
        <pc:spChg chg="mod">
          <ac:chgData name="Vincent Brunner" userId="0582dc11-ab77-45d1-b857-5691c17b18d5" providerId="ADAL" clId="{7E8248D8-0D56-4740-9018-BCC3F32946CA}" dt="2021-11-24T11:10:00.485" v="1982" actId="255"/>
          <ac:spMkLst>
            <pc:docMk/>
            <pc:sldMk cId="2210482668" sldId="271"/>
            <ac:spMk id="6" creationId="{6CEEC39E-0E32-43CA-8B0F-828BF9B5327D}"/>
          </ac:spMkLst>
        </pc:spChg>
        <pc:spChg chg="mod">
          <ac:chgData name="Vincent Brunner" userId="0582dc11-ab77-45d1-b857-5691c17b18d5" providerId="ADAL" clId="{7E8248D8-0D56-4740-9018-BCC3F32946CA}" dt="2021-11-24T09:49:03.471" v="564"/>
          <ac:spMkLst>
            <pc:docMk/>
            <pc:sldMk cId="2210482668" sldId="271"/>
            <ac:spMk id="8" creationId="{F6E8437D-9DF2-45CB-B014-608058A4769E}"/>
          </ac:spMkLst>
        </pc:spChg>
        <pc:picChg chg="add mod">
          <ac:chgData name="Vincent Brunner" userId="0582dc11-ab77-45d1-b857-5691c17b18d5" providerId="ADAL" clId="{7E8248D8-0D56-4740-9018-BCC3F32946CA}" dt="2021-11-24T11:11:08.018" v="1994" actId="12788"/>
          <ac:picMkLst>
            <pc:docMk/>
            <pc:sldMk cId="2210482668" sldId="271"/>
            <ac:picMk id="3" creationId="{10609E0B-33DF-9046-A2EA-6ECB3228A720}"/>
          </ac:picMkLst>
        </pc:picChg>
      </pc:sldChg>
      <pc:sldChg chg="modSp add mod">
        <pc:chgData name="Vincent Brunner" userId="0582dc11-ab77-45d1-b857-5691c17b18d5" providerId="ADAL" clId="{7E8248D8-0D56-4740-9018-BCC3F32946CA}" dt="2021-11-24T12:06:12.280" v="2345" actId="20577"/>
        <pc:sldMkLst>
          <pc:docMk/>
          <pc:sldMk cId="1090013117" sldId="272"/>
        </pc:sldMkLst>
        <pc:spChg chg="mod">
          <ac:chgData name="Vincent Brunner" userId="0582dc11-ab77-45d1-b857-5691c17b18d5" providerId="ADAL" clId="{7E8248D8-0D56-4740-9018-BCC3F32946CA}" dt="2021-11-24T09:35:27.245" v="336"/>
          <ac:spMkLst>
            <pc:docMk/>
            <pc:sldMk cId="1090013117" sldId="272"/>
            <ac:spMk id="6" creationId="{6CEEC39E-0E32-43CA-8B0F-828BF9B5327D}"/>
          </ac:spMkLst>
        </pc:spChg>
        <pc:spChg chg="mod">
          <ac:chgData name="Vincent Brunner" userId="0582dc11-ab77-45d1-b857-5691c17b18d5" providerId="ADAL" clId="{7E8248D8-0D56-4740-9018-BCC3F32946CA}" dt="2021-11-24T09:24:00.502" v="123" actId="20577"/>
          <ac:spMkLst>
            <pc:docMk/>
            <pc:sldMk cId="1090013117" sldId="272"/>
            <ac:spMk id="8" creationId="{F6E8437D-9DF2-45CB-B014-608058A4769E}"/>
          </ac:spMkLst>
        </pc:spChg>
        <pc:spChg chg="mod">
          <ac:chgData name="Vincent Brunner" userId="0582dc11-ab77-45d1-b857-5691c17b18d5" providerId="ADAL" clId="{7E8248D8-0D56-4740-9018-BCC3F32946CA}" dt="2021-11-24T12:06:12.280" v="2345" actId="20577"/>
          <ac:spMkLst>
            <pc:docMk/>
            <pc:sldMk cId="1090013117" sldId="272"/>
            <ac:spMk id="12" creationId="{8A335EC2-DC07-43A5-9E87-95BC3D694E9E}"/>
          </ac:spMkLst>
        </pc:spChg>
      </pc:sldChg>
      <pc:sldChg chg="add del">
        <pc:chgData name="Vincent Brunner" userId="0582dc11-ab77-45d1-b857-5691c17b18d5" providerId="ADAL" clId="{7E8248D8-0D56-4740-9018-BCC3F32946CA}" dt="2021-11-24T09:23:54.976" v="112" actId="2696"/>
        <pc:sldMkLst>
          <pc:docMk/>
          <pc:sldMk cId="1362914078" sldId="272"/>
        </pc:sldMkLst>
      </pc:sldChg>
      <pc:sldChg chg="modSp mod">
        <pc:chgData name="Vincent Brunner" userId="0582dc11-ab77-45d1-b857-5691c17b18d5" providerId="ADAL" clId="{7E8248D8-0D56-4740-9018-BCC3F32946CA}" dt="2021-11-24T12:05:25.724" v="2331" actId="20577"/>
        <pc:sldMkLst>
          <pc:docMk/>
          <pc:sldMk cId="871912813" sldId="273"/>
        </pc:sldMkLst>
        <pc:spChg chg="mod">
          <ac:chgData name="Vincent Brunner" userId="0582dc11-ab77-45d1-b857-5691c17b18d5" providerId="ADAL" clId="{7E8248D8-0D56-4740-9018-BCC3F32946CA}" dt="2021-11-24T12:05:25.724" v="2331" actId="20577"/>
          <ac:spMkLst>
            <pc:docMk/>
            <pc:sldMk cId="871912813" sldId="273"/>
            <ac:spMk id="12" creationId="{8A335EC2-DC07-43A5-9E87-95BC3D694E9E}"/>
          </ac:spMkLst>
        </pc:spChg>
      </pc:sldChg>
      <pc:sldChg chg="modSp mod">
        <pc:chgData name="Vincent Brunner" userId="0582dc11-ab77-45d1-b857-5691c17b18d5" providerId="ADAL" clId="{7E8248D8-0D56-4740-9018-BCC3F32946CA}" dt="2021-11-24T12:05:22.135" v="2329" actId="20577"/>
        <pc:sldMkLst>
          <pc:docMk/>
          <pc:sldMk cId="2391557621" sldId="277"/>
        </pc:sldMkLst>
        <pc:spChg chg="mod">
          <ac:chgData name="Vincent Brunner" userId="0582dc11-ab77-45d1-b857-5691c17b18d5" providerId="ADAL" clId="{7E8248D8-0D56-4740-9018-BCC3F32946CA}" dt="2021-11-24T12:05:22.135" v="2329" actId="20577"/>
          <ac:spMkLst>
            <pc:docMk/>
            <pc:sldMk cId="2391557621" sldId="277"/>
            <ac:spMk id="12" creationId="{8A335EC2-DC07-43A5-9E87-95BC3D694E9E}"/>
          </ac:spMkLst>
        </pc:spChg>
      </pc:sldChg>
      <pc:sldChg chg="modSp mod">
        <pc:chgData name="Vincent Brunner" userId="0582dc11-ab77-45d1-b857-5691c17b18d5" providerId="ADAL" clId="{7E8248D8-0D56-4740-9018-BCC3F32946CA}" dt="2021-11-24T12:06:05.332" v="2341" actId="20577"/>
        <pc:sldMkLst>
          <pc:docMk/>
          <pc:sldMk cId="996576291" sldId="278"/>
        </pc:sldMkLst>
        <pc:spChg chg="mod">
          <ac:chgData name="Vincent Brunner" userId="0582dc11-ab77-45d1-b857-5691c17b18d5" providerId="ADAL" clId="{7E8248D8-0D56-4740-9018-BCC3F32946CA}" dt="2021-11-24T12:06:05.332" v="2341" actId="20577"/>
          <ac:spMkLst>
            <pc:docMk/>
            <pc:sldMk cId="996576291" sldId="278"/>
            <ac:spMk id="12" creationId="{8A335EC2-DC07-43A5-9E87-95BC3D694E9E}"/>
          </ac:spMkLst>
        </pc:spChg>
      </pc:sldChg>
      <pc:sldChg chg="add del">
        <pc:chgData name="Vincent Brunner" userId="0582dc11-ab77-45d1-b857-5691c17b18d5" providerId="ADAL" clId="{7E8248D8-0D56-4740-9018-BCC3F32946CA}" dt="2021-11-24T11:00:33.044" v="1608" actId="2696"/>
        <pc:sldMkLst>
          <pc:docMk/>
          <pc:sldMk cId="464520533" sldId="279"/>
        </pc:sldMkLst>
      </pc:sldChg>
      <pc:sldChg chg="addSp delSp modSp add mod">
        <pc:chgData name="Vincent Brunner" userId="0582dc11-ab77-45d1-b857-5691c17b18d5" providerId="ADAL" clId="{7E8248D8-0D56-4740-9018-BCC3F32946CA}" dt="2021-11-24T12:05:30.693" v="2333" actId="20577"/>
        <pc:sldMkLst>
          <pc:docMk/>
          <pc:sldMk cId="2553469086" sldId="279"/>
        </pc:sldMkLst>
        <pc:spChg chg="mod">
          <ac:chgData name="Vincent Brunner" userId="0582dc11-ab77-45d1-b857-5691c17b18d5" providerId="ADAL" clId="{7E8248D8-0D56-4740-9018-BCC3F32946CA}" dt="2021-11-24T11:14:22.937" v="2082" actId="20577"/>
          <ac:spMkLst>
            <pc:docMk/>
            <pc:sldMk cId="2553469086" sldId="279"/>
            <ac:spMk id="6" creationId="{6CEEC39E-0E32-43CA-8B0F-828BF9B5327D}"/>
          </ac:spMkLst>
        </pc:spChg>
        <pc:spChg chg="add mod">
          <ac:chgData name="Vincent Brunner" userId="0582dc11-ab77-45d1-b857-5691c17b18d5" providerId="ADAL" clId="{7E8248D8-0D56-4740-9018-BCC3F32946CA}" dt="2021-11-24T11:14:18.506" v="2081" actId="20577"/>
          <ac:spMkLst>
            <pc:docMk/>
            <pc:sldMk cId="2553469086" sldId="279"/>
            <ac:spMk id="10" creationId="{986F2653-EE54-3547-A332-D8935FCBF4AC}"/>
          </ac:spMkLst>
        </pc:spChg>
        <pc:spChg chg="mod">
          <ac:chgData name="Vincent Brunner" userId="0582dc11-ab77-45d1-b857-5691c17b18d5" providerId="ADAL" clId="{7E8248D8-0D56-4740-9018-BCC3F32946CA}" dt="2021-11-24T12:05:30.693" v="2333" actId="20577"/>
          <ac:spMkLst>
            <pc:docMk/>
            <pc:sldMk cId="2553469086" sldId="279"/>
            <ac:spMk id="12" creationId="{8A335EC2-DC07-43A5-9E87-95BC3D694E9E}"/>
          </ac:spMkLst>
        </pc:spChg>
        <pc:picChg chg="add del">
          <ac:chgData name="Vincent Brunner" userId="0582dc11-ab77-45d1-b857-5691c17b18d5" providerId="ADAL" clId="{7E8248D8-0D56-4740-9018-BCC3F32946CA}" dt="2021-11-24T11:13:47.821" v="2044" actId="478"/>
          <ac:picMkLst>
            <pc:docMk/>
            <pc:sldMk cId="2553469086" sldId="279"/>
            <ac:picMk id="3" creationId="{10609E0B-33DF-9046-A2EA-6ECB3228A720}"/>
          </ac:picMkLst>
        </pc:picChg>
        <pc:picChg chg="add mod">
          <ac:chgData name="Vincent Brunner" userId="0582dc11-ab77-45d1-b857-5691c17b18d5" providerId="ADAL" clId="{7E8248D8-0D56-4740-9018-BCC3F32946CA}" dt="2021-11-24T11:13:51.835" v="2045" actId="12788"/>
          <ac:picMkLst>
            <pc:docMk/>
            <pc:sldMk cId="2553469086" sldId="279"/>
            <ac:picMk id="9" creationId="{C3D8AC43-C87E-934B-A847-C0E9F518D2C7}"/>
          </ac:picMkLst>
        </pc:picChg>
      </pc:sldChg>
      <pc:sldChg chg="add del">
        <pc:chgData name="Vincent Brunner" userId="0582dc11-ab77-45d1-b857-5691c17b18d5" providerId="ADAL" clId="{7E8248D8-0D56-4740-9018-BCC3F32946CA}" dt="2021-11-24T12:04:53.833" v="2319" actId="2696"/>
        <pc:sldMkLst>
          <pc:docMk/>
          <pc:sldMk cId="3223766369" sldId="280"/>
        </pc:sldMkLst>
      </pc:sldChg>
      <pc:sldChg chg="addSp delSp modSp add mod">
        <pc:chgData name="Vincent Brunner" userId="0582dc11-ab77-45d1-b857-5691c17b18d5" providerId="ADAL" clId="{7E8248D8-0D56-4740-9018-BCC3F32946CA}" dt="2021-11-24T11:21:02.701" v="2229" actId="1038"/>
        <pc:sldMkLst>
          <pc:docMk/>
          <pc:sldMk cId="848328543" sldId="281"/>
        </pc:sldMkLst>
        <pc:spChg chg="mod">
          <ac:chgData name="Vincent Brunner" userId="0582dc11-ab77-45d1-b857-5691c17b18d5" providerId="ADAL" clId="{7E8248D8-0D56-4740-9018-BCC3F32946CA}" dt="2021-11-24T11:19:14.539" v="2159" actId="12"/>
          <ac:spMkLst>
            <pc:docMk/>
            <pc:sldMk cId="848328543" sldId="281"/>
            <ac:spMk id="6" creationId="{6CEEC39E-0E32-43CA-8B0F-828BF9B5327D}"/>
          </ac:spMkLst>
        </pc:spChg>
        <pc:spChg chg="del mod">
          <ac:chgData name="Vincent Brunner" userId="0582dc11-ab77-45d1-b857-5691c17b18d5" providerId="ADAL" clId="{7E8248D8-0D56-4740-9018-BCC3F32946CA}" dt="2021-11-24T11:19:17.792" v="2161" actId="478"/>
          <ac:spMkLst>
            <pc:docMk/>
            <pc:sldMk cId="848328543" sldId="281"/>
            <ac:spMk id="10" creationId="{986F2653-EE54-3547-A332-D8935FCBF4AC}"/>
          </ac:spMkLst>
        </pc:spChg>
        <pc:spChg chg="add mod">
          <ac:chgData name="Vincent Brunner" userId="0582dc11-ab77-45d1-b857-5691c17b18d5" providerId="ADAL" clId="{7E8248D8-0D56-4740-9018-BCC3F32946CA}" dt="2021-11-24T11:17:33.794" v="2132" actId="1076"/>
          <ac:spMkLst>
            <pc:docMk/>
            <pc:sldMk cId="848328543" sldId="281"/>
            <ac:spMk id="19" creationId="{99F9FA31-492D-F84B-98F8-3960B98B8552}"/>
          </ac:spMkLst>
        </pc:spChg>
        <pc:spChg chg="add mod">
          <ac:chgData name="Vincent Brunner" userId="0582dc11-ab77-45d1-b857-5691c17b18d5" providerId="ADAL" clId="{7E8248D8-0D56-4740-9018-BCC3F32946CA}" dt="2021-11-24T11:20:47.275" v="2222" actId="408"/>
          <ac:spMkLst>
            <pc:docMk/>
            <pc:sldMk cId="848328543" sldId="281"/>
            <ac:spMk id="20" creationId="{3C9B4D0E-4926-194C-85D5-F80D386AAC9F}"/>
          </ac:spMkLst>
        </pc:spChg>
        <pc:spChg chg="add mod">
          <ac:chgData name="Vincent Brunner" userId="0582dc11-ab77-45d1-b857-5691c17b18d5" providerId="ADAL" clId="{7E8248D8-0D56-4740-9018-BCC3F32946CA}" dt="2021-11-24T11:20:47.275" v="2222" actId="408"/>
          <ac:spMkLst>
            <pc:docMk/>
            <pc:sldMk cId="848328543" sldId="281"/>
            <ac:spMk id="21" creationId="{EACEBE7D-27BA-4D49-B4B5-DD8F5FC70833}"/>
          </ac:spMkLst>
        </pc:spChg>
        <pc:spChg chg="add mod">
          <ac:chgData name="Vincent Brunner" userId="0582dc11-ab77-45d1-b857-5691c17b18d5" providerId="ADAL" clId="{7E8248D8-0D56-4740-9018-BCC3F32946CA}" dt="2021-11-24T11:18:19.367" v="2148" actId="14100"/>
          <ac:spMkLst>
            <pc:docMk/>
            <pc:sldMk cId="848328543" sldId="281"/>
            <ac:spMk id="22" creationId="{D377BACA-43C4-CB4B-A859-8B94DC3D4AEB}"/>
          </ac:spMkLst>
        </pc:spChg>
        <pc:spChg chg="add del mod">
          <ac:chgData name="Vincent Brunner" userId="0582dc11-ab77-45d1-b857-5691c17b18d5" providerId="ADAL" clId="{7E8248D8-0D56-4740-9018-BCC3F32946CA}" dt="2021-11-24T11:18:14.143" v="2145"/>
          <ac:spMkLst>
            <pc:docMk/>
            <pc:sldMk cId="848328543" sldId="281"/>
            <ac:spMk id="23" creationId="{B20FB6C4-3B66-254A-AB50-F7ABF09DDA21}"/>
          </ac:spMkLst>
        </pc:spChg>
        <pc:spChg chg="add del mod">
          <ac:chgData name="Vincent Brunner" userId="0582dc11-ab77-45d1-b857-5691c17b18d5" providerId="ADAL" clId="{7E8248D8-0D56-4740-9018-BCC3F32946CA}" dt="2021-11-24T11:18:15.223" v="2147"/>
          <ac:spMkLst>
            <pc:docMk/>
            <pc:sldMk cId="848328543" sldId="281"/>
            <ac:spMk id="24" creationId="{BF156F77-E5E4-F94C-AA9E-E7C9AAA0700E}"/>
          </ac:spMkLst>
        </pc:spChg>
        <pc:grpChg chg="add mod">
          <ac:chgData name="Vincent Brunner" userId="0582dc11-ab77-45d1-b857-5691c17b18d5" providerId="ADAL" clId="{7E8248D8-0D56-4740-9018-BCC3F32946CA}" dt="2021-11-24T11:21:02.701" v="2229" actId="1038"/>
          <ac:grpSpMkLst>
            <pc:docMk/>
            <pc:sldMk cId="848328543" sldId="281"/>
            <ac:grpSpMk id="25" creationId="{E1494DAC-FD8C-B849-A091-A00BA5548FE9}"/>
          </ac:grpSpMkLst>
        </pc:grpChg>
        <pc:grpChg chg="add mod">
          <ac:chgData name="Vincent Brunner" userId="0582dc11-ab77-45d1-b857-5691c17b18d5" providerId="ADAL" clId="{7E8248D8-0D56-4740-9018-BCC3F32946CA}" dt="2021-11-24T11:21:02.701" v="2229" actId="1038"/>
          <ac:grpSpMkLst>
            <pc:docMk/>
            <pc:sldMk cId="848328543" sldId="281"/>
            <ac:grpSpMk id="26" creationId="{0A172841-F338-3B44-BB86-1683B01BF32C}"/>
          </ac:grpSpMkLst>
        </pc:grpChg>
        <pc:grpChg chg="add mod">
          <ac:chgData name="Vincent Brunner" userId="0582dc11-ab77-45d1-b857-5691c17b18d5" providerId="ADAL" clId="{7E8248D8-0D56-4740-9018-BCC3F32946CA}" dt="2021-11-24T11:21:02.701" v="2229" actId="1038"/>
          <ac:grpSpMkLst>
            <pc:docMk/>
            <pc:sldMk cId="848328543" sldId="281"/>
            <ac:grpSpMk id="27" creationId="{2C6230AC-BD77-FF45-9E68-399D3284F465}"/>
          </ac:grpSpMkLst>
        </pc:grpChg>
        <pc:grpChg chg="add mod">
          <ac:chgData name="Vincent Brunner" userId="0582dc11-ab77-45d1-b857-5691c17b18d5" providerId="ADAL" clId="{7E8248D8-0D56-4740-9018-BCC3F32946CA}" dt="2021-11-24T11:21:02.701" v="2229" actId="1038"/>
          <ac:grpSpMkLst>
            <pc:docMk/>
            <pc:sldMk cId="848328543" sldId="281"/>
            <ac:grpSpMk id="28" creationId="{8FC5EAB9-37C3-9246-8E7F-04EB212FF491}"/>
          </ac:grpSpMkLst>
        </pc:grpChg>
        <pc:picChg chg="add mod">
          <ac:chgData name="Vincent Brunner" userId="0582dc11-ab77-45d1-b857-5691c17b18d5" providerId="ADAL" clId="{7E8248D8-0D56-4740-9018-BCC3F32946CA}" dt="2021-11-24T11:16:53.794" v="2125" actId="1076"/>
          <ac:picMkLst>
            <pc:docMk/>
            <pc:sldMk cId="848328543" sldId="281"/>
            <ac:picMk id="3" creationId="{6B6115F5-AAB8-0F4D-8183-8A85C08ADC82}"/>
          </ac:picMkLst>
        </pc:picChg>
        <pc:picChg chg="add del">
          <ac:chgData name="Vincent Brunner" userId="0582dc11-ab77-45d1-b857-5691c17b18d5" providerId="ADAL" clId="{7E8248D8-0D56-4740-9018-BCC3F32946CA}" dt="2021-11-24T11:16:31.679" v="2117" actId="478"/>
          <ac:picMkLst>
            <pc:docMk/>
            <pc:sldMk cId="848328543" sldId="281"/>
            <ac:picMk id="9" creationId="{C3D8AC43-C87E-934B-A847-C0E9F518D2C7}"/>
          </ac:picMkLst>
        </pc:picChg>
        <pc:picChg chg="add mod">
          <ac:chgData name="Vincent Brunner" userId="0582dc11-ab77-45d1-b857-5691c17b18d5" providerId="ADAL" clId="{7E8248D8-0D56-4740-9018-BCC3F32946CA}" dt="2021-11-24T11:20:47.275" v="2222" actId="408"/>
          <ac:picMkLst>
            <pc:docMk/>
            <pc:sldMk cId="848328543" sldId="281"/>
            <ac:picMk id="14" creationId="{E10224FB-FC12-7140-BEA4-6F7C02657E18}"/>
          </ac:picMkLst>
        </pc:picChg>
        <pc:picChg chg="add mod">
          <ac:chgData name="Vincent Brunner" userId="0582dc11-ab77-45d1-b857-5691c17b18d5" providerId="ADAL" clId="{7E8248D8-0D56-4740-9018-BCC3F32946CA}" dt="2021-11-24T11:20:47.275" v="2222" actId="408"/>
          <ac:picMkLst>
            <pc:docMk/>
            <pc:sldMk cId="848328543" sldId="281"/>
            <ac:picMk id="16" creationId="{8CF96641-141C-9946-98E3-E9A57A807060}"/>
          </ac:picMkLst>
        </pc:picChg>
        <pc:picChg chg="add mod">
          <ac:chgData name="Vincent Brunner" userId="0582dc11-ab77-45d1-b857-5691c17b18d5" providerId="ADAL" clId="{7E8248D8-0D56-4740-9018-BCC3F32946CA}" dt="2021-11-24T11:19:24.011" v="2163" actId="1076"/>
          <ac:picMkLst>
            <pc:docMk/>
            <pc:sldMk cId="848328543" sldId="281"/>
            <ac:picMk id="18" creationId="{2ECE2FF2-61B0-7C46-B8C9-F07B39DF9099}"/>
          </ac:picMkLst>
        </pc:picChg>
      </pc:sldChg>
      <pc:sldChg chg="addSp delSp modSp add mod ord">
        <pc:chgData name="Vincent Brunner" userId="0582dc11-ab77-45d1-b857-5691c17b18d5" providerId="ADAL" clId="{7E8248D8-0D56-4740-9018-BCC3F32946CA}" dt="2021-11-24T12:05:48.467" v="2335" actId="20577"/>
        <pc:sldMkLst>
          <pc:docMk/>
          <pc:sldMk cId="931596615" sldId="282"/>
        </pc:sldMkLst>
        <pc:spChg chg="mod">
          <ac:chgData name="Vincent Brunner" userId="0582dc11-ab77-45d1-b857-5691c17b18d5" providerId="ADAL" clId="{7E8248D8-0D56-4740-9018-BCC3F32946CA}" dt="2021-11-24T11:22:13.346" v="2251" actId="20577"/>
          <ac:spMkLst>
            <pc:docMk/>
            <pc:sldMk cId="931596615" sldId="282"/>
            <ac:spMk id="6" creationId="{6CEEC39E-0E32-43CA-8B0F-828BF9B5327D}"/>
          </ac:spMkLst>
        </pc:spChg>
        <pc:spChg chg="del mod">
          <ac:chgData name="Vincent Brunner" userId="0582dc11-ab77-45d1-b857-5691c17b18d5" providerId="ADAL" clId="{7E8248D8-0D56-4740-9018-BCC3F32946CA}" dt="2021-11-24T11:23:07.595" v="2269" actId="478"/>
          <ac:spMkLst>
            <pc:docMk/>
            <pc:sldMk cId="931596615" sldId="282"/>
            <ac:spMk id="10" creationId="{986F2653-EE54-3547-A332-D8935FCBF4AC}"/>
          </ac:spMkLst>
        </pc:spChg>
        <pc:spChg chg="mod">
          <ac:chgData name="Vincent Brunner" userId="0582dc11-ab77-45d1-b857-5691c17b18d5" providerId="ADAL" clId="{7E8248D8-0D56-4740-9018-BCC3F32946CA}" dt="2021-11-24T12:05:48.467" v="2335" actId="20577"/>
          <ac:spMkLst>
            <pc:docMk/>
            <pc:sldMk cId="931596615" sldId="282"/>
            <ac:spMk id="12" creationId="{8A335EC2-DC07-43A5-9E87-95BC3D694E9E}"/>
          </ac:spMkLst>
        </pc:spChg>
        <pc:picChg chg="add mod">
          <ac:chgData name="Vincent Brunner" userId="0582dc11-ab77-45d1-b857-5691c17b18d5" providerId="ADAL" clId="{7E8248D8-0D56-4740-9018-BCC3F32946CA}" dt="2021-11-24T11:22:51.279" v="2266" actId="12788"/>
          <ac:picMkLst>
            <pc:docMk/>
            <pc:sldMk cId="931596615" sldId="282"/>
            <ac:picMk id="3" creationId="{4EC6EABA-D503-CD40-A3C9-7C63753FA5AF}"/>
          </ac:picMkLst>
        </pc:picChg>
        <pc:picChg chg="del">
          <ac:chgData name="Vincent Brunner" userId="0582dc11-ab77-45d1-b857-5691c17b18d5" providerId="ADAL" clId="{7E8248D8-0D56-4740-9018-BCC3F32946CA}" dt="2021-11-24T11:22:37.818" v="2259" actId="478"/>
          <ac:picMkLst>
            <pc:docMk/>
            <pc:sldMk cId="931596615" sldId="282"/>
            <ac:picMk id="9" creationId="{C3D8AC43-C87E-934B-A847-C0E9F518D2C7}"/>
          </ac:picMkLst>
        </pc:picChg>
      </pc:sldChg>
      <pc:sldChg chg="modSp mod">
        <pc:chgData name="Vincent Brunner" userId="0582dc11-ab77-45d1-b857-5691c17b18d5" providerId="ADAL" clId="{7E8248D8-0D56-4740-9018-BCC3F32946CA}" dt="2021-11-24T12:06:00.332" v="2338" actId="20577"/>
        <pc:sldMkLst>
          <pc:docMk/>
          <pc:sldMk cId="1770415991" sldId="283"/>
        </pc:sldMkLst>
        <pc:spChg chg="mod">
          <ac:chgData name="Vincent Brunner" userId="0582dc11-ab77-45d1-b857-5691c17b18d5" providerId="ADAL" clId="{7E8248D8-0D56-4740-9018-BCC3F32946CA}" dt="2021-11-24T12:06:00.332" v="2338" actId="20577"/>
          <ac:spMkLst>
            <pc:docMk/>
            <pc:sldMk cId="1770415991" sldId="283"/>
            <ac:spMk id="12" creationId="{8A335EC2-DC07-43A5-9E87-95BC3D694E9E}"/>
          </ac:spMkLst>
        </pc:spChg>
      </pc:sldChg>
    </pc:docChg>
  </pc:docChgLst>
  <pc:docChgLst>
    <pc:chgData name="Stefano Ferrari" userId="S::ge96hap@mytum.de::12614f5b-92f2-46fc-80cb-33d73f1bc615" providerId="AD" clId="Web-{B97ED83C-4A2E-470F-8640-199D8C635C81}"/>
    <pc:docChg chg="addSld modSld">
      <pc:chgData name="Stefano Ferrari" userId="S::ge96hap@mytum.de::12614f5b-92f2-46fc-80cb-33d73f1bc615" providerId="AD" clId="Web-{B97ED83C-4A2E-470F-8640-199D8C635C81}" dt="2021-12-15T11:45:37.217" v="213"/>
      <pc:docMkLst>
        <pc:docMk/>
      </pc:docMkLst>
      <pc:sldChg chg="modSp">
        <pc:chgData name="Stefano Ferrari" userId="S::ge96hap@mytum.de::12614f5b-92f2-46fc-80cb-33d73f1bc615" providerId="AD" clId="Web-{B97ED83C-4A2E-470F-8640-199D8C635C81}" dt="2021-12-15T11:41:34.954" v="0" actId="14100"/>
        <pc:sldMkLst>
          <pc:docMk/>
          <pc:sldMk cId="902305938" sldId="276"/>
        </pc:sldMkLst>
        <pc:spChg chg="mod">
          <ac:chgData name="Stefano Ferrari" userId="S::ge96hap@mytum.de::12614f5b-92f2-46fc-80cb-33d73f1bc615" providerId="AD" clId="Web-{B97ED83C-4A2E-470F-8640-199D8C635C81}" dt="2021-12-15T11:41:34.954" v="0" actId="14100"/>
          <ac:spMkLst>
            <pc:docMk/>
            <pc:sldMk cId="902305938" sldId="276"/>
            <ac:spMk id="12" creationId="{99229E05-E030-9A4B-B00C-D9FF6E585E66}"/>
          </ac:spMkLst>
        </pc:spChg>
      </pc:sldChg>
      <pc:sldChg chg="addSp delSp modSp add replId">
        <pc:chgData name="Stefano Ferrari" userId="S::ge96hap@mytum.de::12614f5b-92f2-46fc-80cb-33d73f1bc615" providerId="AD" clId="Web-{B97ED83C-4A2E-470F-8640-199D8C635C81}" dt="2021-12-15T11:45:26.591" v="211" actId="20577"/>
        <pc:sldMkLst>
          <pc:docMk/>
          <pc:sldMk cId="2384977998" sldId="282"/>
        </pc:sldMkLst>
        <pc:spChg chg="add mod">
          <ac:chgData name="Stefano Ferrari" userId="S::ge96hap@mytum.de::12614f5b-92f2-46fc-80cb-33d73f1bc615" providerId="AD" clId="Web-{B97ED83C-4A2E-470F-8640-199D8C635C81}" dt="2021-12-15T11:45:26.591" v="211" actId="20577"/>
          <ac:spMkLst>
            <pc:docMk/>
            <pc:sldMk cId="2384977998" sldId="282"/>
            <ac:spMk id="4" creationId="{6D676DAA-E82A-4697-BFCE-161B886AB2E6}"/>
          </ac:spMkLst>
        </pc:spChg>
        <pc:spChg chg="mod">
          <ac:chgData name="Stefano Ferrari" userId="S::ge96hap@mytum.de::12614f5b-92f2-46fc-80cb-33d73f1bc615" providerId="AD" clId="Web-{B97ED83C-4A2E-470F-8640-199D8C635C81}" dt="2021-12-15T11:42:34.660" v="17" actId="14100"/>
          <ac:spMkLst>
            <pc:docMk/>
            <pc:sldMk cId="2384977998" sldId="282"/>
            <ac:spMk id="12" creationId="{99229E05-E030-9A4B-B00C-D9FF6E585E66}"/>
          </ac:spMkLst>
        </pc:spChg>
        <pc:picChg chg="del">
          <ac:chgData name="Stefano Ferrari" userId="S::ge96hap@mytum.de::12614f5b-92f2-46fc-80cb-33d73f1bc615" providerId="AD" clId="Web-{B97ED83C-4A2E-470F-8640-199D8C635C81}" dt="2021-12-15T11:42:03.737" v="2"/>
          <ac:picMkLst>
            <pc:docMk/>
            <pc:sldMk cId="2384977998" sldId="282"/>
            <ac:picMk id="24" creationId="{2BDB5B3C-6EF5-B140-AE1F-31864AA60B49}"/>
          </ac:picMkLst>
        </pc:picChg>
      </pc:sldChg>
      <pc:sldChg chg="delSp add replId">
        <pc:chgData name="Stefano Ferrari" userId="S::ge96hap@mytum.de::12614f5b-92f2-46fc-80cb-33d73f1bc615" providerId="AD" clId="Web-{B97ED83C-4A2E-470F-8640-199D8C635C81}" dt="2021-12-15T11:45:37.217" v="213"/>
        <pc:sldMkLst>
          <pc:docMk/>
          <pc:sldMk cId="2521984954" sldId="283"/>
        </pc:sldMkLst>
        <pc:spChg chg="del">
          <ac:chgData name="Stefano Ferrari" userId="S::ge96hap@mytum.de::12614f5b-92f2-46fc-80cb-33d73f1bc615" providerId="AD" clId="Web-{B97ED83C-4A2E-470F-8640-199D8C635C81}" dt="2021-12-15T11:45:37.217" v="213"/>
          <ac:spMkLst>
            <pc:docMk/>
            <pc:sldMk cId="2521984954" sldId="283"/>
            <ac:spMk id="4" creationId="{6D676DAA-E82A-4697-BFCE-161B886AB2E6}"/>
          </ac:spMkLst>
        </pc:spChg>
      </pc:sldChg>
    </pc:docChg>
  </pc:docChgLst>
  <pc:docChgLst>
    <pc:chgData name="Vincent Brunner" userId="0582dc11-ab77-45d1-b857-5691c17b18d5" providerId="ADAL" clId="{FBFD7721-BAA8-F34D-B3F4-DE7F1292DFD3}"/>
    <pc:docChg chg="undo redo custSel addSld delSld modSld sldOrd">
      <pc:chgData name="Vincent Brunner" userId="0582dc11-ab77-45d1-b857-5691c17b18d5" providerId="ADAL" clId="{FBFD7721-BAA8-F34D-B3F4-DE7F1292DFD3}" dt="2022-01-19T16:15:21.781" v="477" actId="1076"/>
      <pc:docMkLst>
        <pc:docMk/>
      </pc:docMkLst>
      <pc:sldChg chg="modSp mod">
        <pc:chgData name="Vincent Brunner" userId="0582dc11-ab77-45d1-b857-5691c17b18d5" providerId="ADAL" clId="{FBFD7721-BAA8-F34D-B3F4-DE7F1292DFD3}" dt="2022-01-19T15:31:38.221" v="463" actId="20577"/>
        <pc:sldMkLst>
          <pc:docMk/>
          <pc:sldMk cId="353417104" sldId="257"/>
        </pc:sldMkLst>
        <pc:spChg chg="mod">
          <ac:chgData name="Vincent Brunner" userId="0582dc11-ab77-45d1-b857-5691c17b18d5" providerId="ADAL" clId="{FBFD7721-BAA8-F34D-B3F4-DE7F1292DFD3}" dt="2022-01-19T15:31:38.221" v="463" actId="20577"/>
          <ac:spMkLst>
            <pc:docMk/>
            <pc:sldMk cId="353417104" sldId="257"/>
            <ac:spMk id="13" creationId="{E719F156-D162-4A08-AC69-0758FBA36FA7}"/>
          </ac:spMkLst>
        </pc:spChg>
      </pc:sldChg>
      <pc:sldChg chg="modSp mod">
        <pc:chgData name="Vincent Brunner" userId="0582dc11-ab77-45d1-b857-5691c17b18d5" providerId="ADAL" clId="{FBFD7721-BAA8-F34D-B3F4-DE7F1292DFD3}" dt="2022-01-19T13:26:47.946" v="9" actId="20577"/>
        <pc:sldMkLst>
          <pc:docMk/>
          <pc:sldMk cId="2356947989" sldId="279"/>
        </pc:sldMkLst>
        <pc:spChg chg="mod">
          <ac:chgData name="Vincent Brunner" userId="0582dc11-ab77-45d1-b857-5691c17b18d5" providerId="ADAL" clId="{FBFD7721-BAA8-F34D-B3F4-DE7F1292DFD3}" dt="2022-01-19T13:26:47.946" v="9" actId="20577"/>
          <ac:spMkLst>
            <pc:docMk/>
            <pc:sldMk cId="2356947989" sldId="279"/>
            <ac:spMk id="19" creationId="{5F990862-D9E3-4F4F-A665-887BF657FB17}"/>
          </ac:spMkLst>
        </pc:spChg>
        <pc:picChg chg="mod">
          <ac:chgData name="Vincent Brunner" userId="0582dc11-ab77-45d1-b857-5691c17b18d5" providerId="ADAL" clId="{FBFD7721-BAA8-F34D-B3F4-DE7F1292DFD3}" dt="2022-01-19T13:26:27.319" v="7" actId="2085"/>
          <ac:picMkLst>
            <pc:docMk/>
            <pc:sldMk cId="2356947989" sldId="279"/>
            <ac:picMk id="17" creationId="{DEC40EBD-16C6-4105-B201-154BDBAA9184}"/>
          </ac:picMkLst>
        </pc:picChg>
      </pc:sldChg>
      <pc:sldChg chg="del ord">
        <pc:chgData name="Vincent Brunner" userId="0582dc11-ab77-45d1-b857-5691c17b18d5" providerId="ADAL" clId="{FBFD7721-BAA8-F34D-B3F4-DE7F1292DFD3}" dt="2022-01-19T13:48:16.011" v="116" actId="2696"/>
        <pc:sldMkLst>
          <pc:docMk/>
          <pc:sldMk cId="1107269404" sldId="281"/>
        </pc:sldMkLst>
      </pc:sldChg>
      <pc:sldChg chg="del">
        <pc:chgData name="Vincent Brunner" userId="0582dc11-ab77-45d1-b857-5691c17b18d5" providerId="ADAL" clId="{FBFD7721-BAA8-F34D-B3F4-DE7F1292DFD3}" dt="2022-01-19T13:48:16.011" v="116" actId="2696"/>
        <pc:sldMkLst>
          <pc:docMk/>
          <pc:sldMk cId="1411728714" sldId="282"/>
        </pc:sldMkLst>
      </pc:sldChg>
      <pc:sldChg chg="del">
        <pc:chgData name="Vincent Brunner" userId="0582dc11-ab77-45d1-b857-5691c17b18d5" providerId="ADAL" clId="{FBFD7721-BAA8-F34D-B3F4-DE7F1292DFD3}" dt="2022-01-19T13:48:16.011" v="116" actId="2696"/>
        <pc:sldMkLst>
          <pc:docMk/>
          <pc:sldMk cId="2765765645" sldId="284"/>
        </pc:sldMkLst>
      </pc:sldChg>
      <pc:sldChg chg="addSp delSp modSp mod">
        <pc:chgData name="Vincent Brunner" userId="0582dc11-ab77-45d1-b857-5691c17b18d5" providerId="ADAL" clId="{FBFD7721-BAA8-F34D-B3F4-DE7F1292DFD3}" dt="2022-01-19T14:37:56.546" v="441" actId="207"/>
        <pc:sldMkLst>
          <pc:docMk/>
          <pc:sldMk cId="1558381132" sldId="288"/>
        </pc:sldMkLst>
        <pc:spChg chg="mod">
          <ac:chgData name="Vincent Brunner" userId="0582dc11-ab77-45d1-b857-5691c17b18d5" providerId="ADAL" clId="{FBFD7721-BAA8-F34D-B3F4-DE7F1292DFD3}" dt="2022-01-19T14:24:50.740" v="315" actId="20577"/>
          <ac:spMkLst>
            <pc:docMk/>
            <pc:sldMk cId="1558381132" sldId="288"/>
            <ac:spMk id="8" creationId="{027BF9E9-64F2-4C11-8DCA-1A2FAAF195C0}"/>
          </ac:spMkLst>
        </pc:spChg>
        <pc:spChg chg="add del">
          <ac:chgData name="Vincent Brunner" userId="0582dc11-ab77-45d1-b857-5691c17b18d5" providerId="ADAL" clId="{FBFD7721-BAA8-F34D-B3F4-DE7F1292DFD3}" dt="2022-01-19T14:13:02.180" v="243" actId="22"/>
          <ac:spMkLst>
            <pc:docMk/>
            <pc:sldMk cId="1558381132" sldId="288"/>
            <ac:spMk id="13" creationId="{B163B055-78B5-F849-A5A4-B42848F12D55}"/>
          </ac:spMkLst>
        </pc:spChg>
        <pc:spChg chg="add mod">
          <ac:chgData name="Vincent Brunner" userId="0582dc11-ab77-45d1-b857-5691c17b18d5" providerId="ADAL" clId="{FBFD7721-BAA8-F34D-B3F4-DE7F1292DFD3}" dt="2022-01-19T14:37:56.546" v="441" actId="207"/>
          <ac:spMkLst>
            <pc:docMk/>
            <pc:sldMk cId="1558381132" sldId="288"/>
            <ac:spMk id="33" creationId="{8F74C300-9C9B-7049-8BD8-361A8222BC91}"/>
          </ac:spMkLst>
        </pc:spChg>
        <pc:picChg chg="add mod">
          <ac:chgData name="Vincent Brunner" userId="0582dc11-ab77-45d1-b857-5691c17b18d5" providerId="ADAL" clId="{FBFD7721-BAA8-F34D-B3F4-DE7F1292DFD3}" dt="2022-01-19T14:24:37.316" v="306" actId="1076"/>
          <ac:picMkLst>
            <pc:docMk/>
            <pc:sldMk cId="1558381132" sldId="288"/>
            <ac:picMk id="6" creationId="{DB87CF6F-B7EF-CE4D-866C-3AFC48AC9103}"/>
          </ac:picMkLst>
        </pc:picChg>
        <pc:picChg chg="add mod">
          <ac:chgData name="Vincent Brunner" userId="0582dc11-ab77-45d1-b857-5691c17b18d5" providerId="ADAL" clId="{FBFD7721-BAA8-F34D-B3F4-DE7F1292DFD3}" dt="2022-01-19T14:24:36.330" v="304" actId="1076"/>
          <ac:picMkLst>
            <pc:docMk/>
            <pc:sldMk cId="1558381132" sldId="288"/>
            <ac:picMk id="10" creationId="{B5768E14-7E43-6A4F-91B9-9EEF5936C629}"/>
          </ac:picMkLst>
        </pc:picChg>
        <pc:picChg chg="add mod">
          <ac:chgData name="Vincent Brunner" userId="0582dc11-ab77-45d1-b857-5691c17b18d5" providerId="ADAL" clId="{FBFD7721-BAA8-F34D-B3F4-DE7F1292DFD3}" dt="2022-01-19T14:24:36.848" v="305" actId="1076"/>
          <ac:picMkLst>
            <pc:docMk/>
            <pc:sldMk cId="1558381132" sldId="288"/>
            <ac:picMk id="15" creationId="{A7F12CE3-2558-F247-BFBA-2EE0F5E60F7D}"/>
          </ac:picMkLst>
        </pc:picChg>
        <pc:picChg chg="add mod">
          <ac:chgData name="Vincent Brunner" userId="0582dc11-ab77-45d1-b857-5691c17b18d5" providerId="ADAL" clId="{FBFD7721-BAA8-F34D-B3F4-DE7F1292DFD3}" dt="2022-01-19T14:36:56.954" v="415" actId="1076"/>
          <ac:picMkLst>
            <pc:docMk/>
            <pc:sldMk cId="1558381132" sldId="288"/>
            <ac:picMk id="28" creationId="{3CCC5970-FEB1-8A48-9BD3-92079E00AD26}"/>
          </ac:picMkLst>
        </pc:picChg>
        <pc:picChg chg="add mod">
          <ac:chgData name="Vincent Brunner" userId="0582dc11-ab77-45d1-b857-5691c17b18d5" providerId="ADAL" clId="{FBFD7721-BAA8-F34D-B3F4-DE7F1292DFD3}" dt="2022-01-19T14:24:41.630" v="308" actId="1076"/>
          <ac:picMkLst>
            <pc:docMk/>
            <pc:sldMk cId="1558381132" sldId="288"/>
            <ac:picMk id="1026" creationId="{ED6D6DE9-9ED0-1D4E-88C2-82CC05FED228}"/>
          </ac:picMkLst>
        </pc:picChg>
        <pc:cxnChg chg="add mod">
          <ac:chgData name="Vincent Brunner" userId="0582dc11-ab77-45d1-b857-5691c17b18d5" providerId="ADAL" clId="{FBFD7721-BAA8-F34D-B3F4-DE7F1292DFD3}" dt="2022-01-19T14:23:20.680" v="290" actId="1076"/>
          <ac:cxnSpMkLst>
            <pc:docMk/>
            <pc:sldMk cId="1558381132" sldId="288"/>
            <ac:cxnSpMk id="17" creationId="{46EBDB15-E55C-2E4F-8FAE-C170B33B4FBF}"/>
          </ac:cxnSpMkLst>
        </pc:cxnChg>
        <pc:cxnChg chg="add mod">
          <ac:chgData name="Vincent Brunner" userId="0582dc11-ab77-45d1-b857-5691c17b18d5" providerId="ADAL" clId="{FBFD7721-BAA8-F34D-B3F4-DE7F1292DFD3}" dt="2022-01-19T14:23:17.580" v="289" actId="14100"/>
          <ac:cxnSpMkLst>
            <pc:docMk/>
            <pc:sldMk cId="1558381132" sldId="288"/>
            <ac:cxnSpMk id="19" creationId="{39AE5557-7E40-244C-81C7-1CDB6B864BA0}"/>
          </ac:cxnSpMkLst>
        </pc:cxnChg>
        <pc:cxnChg chg="add mod">
          <ac:chgData name="Vincent Brunner" userId="0582dc11-ab77-45d1-b857-5691c17b18d5" providerId="ADAL" clId="{FBFD7721-BAA8-F34D-B3F4-DE7F1292DFD3}" dt="2022-01-19T14:23:57.880" v="296" actId="14100"/>
          <ac:cxnSpMkLst>
            <pc:docMk/>
            <pc:sldMk cId="1558381132" sldId="288"/>
            <ac:cxnSpMk id="21" creationId="{CA439645-FB20-D042-BC5E-ADE249C8FF22}"/>
          </ac:cxnSpMkLst>
        </pc:cxnChg>
        <pc:cxnChg chg="add mod">
          <ac:chgData name="Vincent Brunner" userId="0582dc11-ab77-45d1-b857-5691c17b18d5" providerId="ADAL" clId="{FBFD7721-BAA8-F34D-B3F4-DE7F1292DFD3}" dt="2022-01-19T14:24:04.130" v="298" actId="1076"/>
          <ac:cxnSpMkLst>
            <pc:docMk/>
            <pc:sldMk cId="1558381132" sldId="288"/>
            <ac:cxnSpMk id="23" creationId="{8D33C938-BE73-A847-9014-5A3A381DB05A}"/>
          </ac:cxnSpMkLst>
        </pc:cxnChg>
        <pc:cxnChg chg="add mod">
          <ac:chgData name="Vincent Brunner" userId="0582dc11-ab77-45d1-b857-5691c17b18d5" providerId="ADAL" clId="{FBFD7721-BAA8-F34D-B3F4-DE7F1292DFD3}" dt="2022-01-19T14:24:16.976" v="300"/>
          <ac:cxnSpMkLst>
            <pc:docMk/>
            <pc:sldMk cId="1558381132" sldId="288"/>
            <ac:cxnSpMk id="27" creationId="{EB88BA5D-A3B2-DB40-BAE0-7372969BD620}"/>
          </ac:cxnSpMkLst>
        </pc:cxnChg>
        <pc:cxnChg chg="add mod">
          <ac:chgData name="Vincent Brunner" userId="0582dc11-ab77-45d1-b857-5691c17b18d5" providerId="ADAL" clId="{FBFD7721-BAA8-F34D-B3F4-DE7F1292DFD3}" dt="2022-01-19T14:37:04.257" v="418" actId="14100"/>
          <ac:cxnSpMkLst>
            <pc:docMk/>
            <pc:sldMk cId="1558381132" sldId="288"/>
            <ac:cxnSpMk id="29" creationId="{E8C179A7-A587-984C-AD49-6151E0BD7616}"/>
          </ac:cxnSpMkLst>
        </pc:cxnChg>
        <pc:cxnChg chg="add mod">
          <ac:chgData name="Vincent Brunner" userId="0582dc11-ab77-45d1-b857-5691c17b18d5" providerId="ADAL" clId="{FBFD7721-BAA8-F34D-B3F4-DE7F1292DFD3}" dt="2022-01-19T14:37:26.796" v="423" actId="1076"/>
          <ac:cxnSpMkLst>
            <pc:docMk/>
            <pc:sldMk cId="1558381132" sldId="288"/>
            <ac:cxnSpMk id="32" creationId="{D3506768-F142-7F4F-9290-AF256C85CDC6}"/>
          </ac:cxnSpMkLst>
        </pc:cxnChg>
      </pc:sldChg>
      <pc:sldChg chg="modSp add mod">
        <pc:chgData name="Vincent Brunner" userId="0582dc11-ab77-45d1-b857-5691c17b18d5" providerId="ADAL" clId="{FBFD7721-BAA8-F34D-B3F4-DE7F1292DFD3}" dt="2022-01-19T13:47:52.923" v="114" actId="255"/>
        <pc:sldMkLst>
          <pc:docMk/>
          <pc:sldMk cId="145619087" sldId="289"/>
        </pc:sldMkLst>
        <pc:spChg chg="mod">
          <ac:chgData name="Vincent Brunner" userId="0582dc11-ab77-45d1-b857-5691c17b18d5" providerId="ADAL" clId="{FBFD7721-BAA8-F34D-B3F4-DE7F1292DFD3}" dt="2022-01-19T13:47:52.923" v="114" actId="255"/>
          <ac:spMkLst>
            <pc:docMk/>
            <pc:sldMk cId="145619087" sldId="289"/>
            <ac:spMk id="15" creationId="{A257AF21-ECBF-4515-8F72-30A4DA9B4EE4}"/>
          </ac:spMkLst>
        </pc:spChg>
      </pc:sldChg>
      <pc:sldChg chg="addSp delSp modSp add mod">
        <pc:chgData name="Vincent Brunner" userId="0582dc11-ab77-45d1-b857-5691c17b18d5" providerId="ADAL" clId="{FBFD7721-BAA8-F34D-B3F4-DE7F1292DFD3}" dt="2022-01-19T13:55:51.724" v="201" actId="14100"/>
        <pc:sldMkLst>
          <pc:docMk/>
          <pc:sldMk cId="4041155107" sldId="290"/>
        </pc:sldMkLst>
        <pc:spChg chg="add del mod">
          <ac:chgData name="Vincent Brunner" userId="0582dc11-ab77-45d1-b857-5691c17b18d5" providerId="ADAL" clId="{FBFD7721-BAA8-F34D-B3F4-DE7F1292DFD3}" dt="2022-01-19T13:52:55.883" v="169" actId="478"/>
          <ac:spMkLst>
            <pc:docMk/>
            <pc:sldMk cId="4041155107" sldId="290"/>
            <ac:spMk id="12" creationId="{D3BEF9BB-DEAB-AB42-9863-F17CDED68D70}"/>
          </ac:spMkLst>
        </pc:spChg>
        <pc:spChg chg="mod">
          <ac:chgData name="Vincent Brunner" userId="0582dc11-ab77-45d1-b857-5691c17b18d5" providerId="ADAL" clId="{FBFD7721-BAA8-F34D-B3F4-DE7F1292DFD3}" dt="2022-01-19T13:47:00.982" v="101" actId="20577"/>
          <ac:spMkLst>
            <pc:docMk/>
            <pc:sldMk cId="4041155107" sldId="290"/>
            <ac:spMk id="25" creationId="{ECF4099C-B117-BC4C-AA67-4A30453AB711}"/>
          </ac:spMkLst>
        </pc:spChg>
        <pc:grpChg chg="del mod">
          <ac:chgData name="Vincent Brunner" userId="0582dc11-ab77-45d1-b857-5691c17b18d5" providerId="ADAL" clId="{FBFD7721-BAA8-F34D-B3F4-DE7F1292DFD3}" dt="2022-01-19T13:54:28.824" v="187" actId="478"/>
          <ac:grpSpMkLst>
            <pc:docMk/>
            <pc:sldMk cId="4041155107" sldId="290"/>
            <ac:grpSpMk id="8" creationId="{F1F6B4CA-2E1C-5C49-BA3E-C114FFC1C06A}"/>
          </ac:grpSpMkLst>
        </pc:grpChg>
        <pc:graphicFrameChg chg="add del mod">
          <ac:chgData name="Vincent Brunner" userId="0582dc11-ab77-45d1-b857-5691c17b18d5" providerId="ADAL" clId="{FBFD7721-BAA8-F34D-B3F4-DE7F1292DFD3}" dt="2022-01-19T13:53:32.883" v="172" actId="478"/>
          <ac:graphicFrameMkLst>
            <pc:docMk/>
            <pc:sldMk cId="4041155107" sldId="290"/>
            <ac:graphicFrameMk id="16" creationId="{9CE8B479-BE10-FD40-8121-86231108DB95}"/>
          </ac:graphicFrameMkLst>
        </pc:graphicFrameChg>
        <pc:picChg chg="del mod topLvl">
          <ac:chgData name="Vincent Brunner" userId="0582dc11-ab77-45d1-b857-5691c17b18d5" providerId="ADAL" clId="{FBFD7721-BAA8-F34D-B3F4-DE7F1292DFD3}" dt="2022-01-19T13:54:28.824" v="187" actId="478"/>
          <ac:picMkLst>
            <pc:docMk/>
            <pc:sldMk cId="4041155107" sldId="290"/>
            <ac:picMk id="18" creationId="{FEF5FC31-F665-1546-8941-3D1D97079C89}"/>
          </ac:picMkLst>
        </pc:picChg>
        <pc:picChg chg="mod">
          <ac:chgData name="Vincent Brunner" userId="0582dc11-ab77-45d1-b857-5691c17b18d5" providerId="ADAL" clId="{FBFD7721-BAA8-F34D-B3F4-DE7F1292DFD3}" dt="2022-01-19T13:55:51.724" v="201" actId="14100"/>
          <ac:picMkLst>
            <pc:docMk/>
            <pc:sldMk cId="4041155107" sldId="290"/>
            <ac:picMk id="19" creationId="{6CED7D2D-C02B-614D-9BA2-E7F9587F552E}"/>
          </ac:picMkLst>
        </pc:picChg>
        <pc:picChg chg="add del mod">
          <ac:chgData name="Vincent Brunner" userId="0582dc11-ab77-45d1-b857-5691c17b18d5" providerId="ADAL" clId="{FBFD7721-BAA8-F34D-B3F4-DE7F1292DFD3}" dt="2022-01-19T13:55:35.724" v="197" actId="1440"/>
          <ac:picMkLst>
            <pc:docMk/>
            <pc:sldMk cId="4041155107" sldId="290"/>
            <ac:picMk id="23" creationId="{48644038-3A10-774F-BEA4-5B84A1DEF18B}"/>
          </ac:picMkLst>
        </pc:picChg>
        <pc:picChg chg="add del mod">
          <ac:chgData name="Vincent Brunner" userId="0582dc11-ab77-45d1-b857-5691c17b18d5" providerId="ADAL" clId="{FBFD7721-BAA8-F34D-B3F4-DE7F1292DFD3}" dt="2022-01-19T13:52:55.883" v="169" actId="478"/>
          <ac:picMkLst>
            <pc:docMk/>
            <pc:sldMk cId="4041155107" sldId="290"/>
            <ac:picMk id="1025" creationId="{DE15A8F0-1713-BF4D-AF98-9DFD4B59195D}"/>
          </ac:picMkLst>
        </pc:picChg>
        <pc:picChg chg="add del mod">
          <ac:chgData name="Vincent Brunner" userId="0582dc11-ab77-45d1-b857-5691c17b18d5" providerId="ADAL" clId="{FBFD7721-BAA8-F34D-B3F4-DE7F1292DFD3}" dt="2022-01-19T13:52:55.883" v="169" actId="478"/>
          <ac:picMkLst>
            <pc:docMk/>
            <pc:sldMk cId="4041155107" sldId="290"/>
            <ac:picMk id="1026" creationId="{36606672-5FE8-4245-A993-0CDD27555EC6}"/>
          </ac:picMkLst>
        </pc:picChg>
        <pc:picChg chg="add del mod">
          <ac:chgData name="Vincent Brunner" userId="0582dc11-ab77-45d1-b857-5691c17b18d5" providerId="ADAL" clId="{FBFD7721-BAA8-F34D-B3F4-DE7F1292DFD3}" dt="2022-01-19T13:52:55.883" v="169" actId="478"/>
          <ac:picMkLst>
            <pc:docMk/>
            <pc:sldMk cId="4041155107" sldId="290"/>
            <ac:picMk id="1027" creationId="{88080414-F7D5-2247-BFBE-7E4A44495EC6}"/>
          </ac:picMkLst>
        </pc:picChg>
        <pc:picChg chg="add del mod">
          <ac:chgData name="Vincent Brunner" userId="0582dc11-ab77-45d1-b857-5691c17b18d5" providerId="ADAL" clId="{FBFD7721-BAA8-F34D-B3F4-DE7F1292DFD3}" dt="2022-01-19T13:52:55.883" v="169" actId="478"/>
          <ac:picMkLst>
            <pc:docMk/>
            <pc:sldMk cId="4041155107" sldId="290"/>
            <ac:picMk id="1028" creationId="{A1694879-3E2F-6A44-AAAB-DE31A8F11D65}"/>
          </ac:picMkLst>
        </pc:picChg>
        <pc:picChg chg="add del mod">
          <ac:chgData name="Vincent Brunner" userId="0582dc11-ab77-45d1-b857-5691c17b18d5" providerId="ADAL" clId="{FBFD7721-BAA8-F34D-B3F4-DE7F1292DFD3}" dt="2022-01-19T13:52:55.883" v="169" actId="478"/>
          <ac:picMkLst>
            <pc:docMk/>
            <pc:sldMk cId="4041155107" sldId="290"/>
            <ac:picMk id="1029" creationId="{C23E0B61-43E0-E84C-AA39-5AEB7EE11FDE}"/>
          </ac:picMkLst>
        </pc:picChg>
        <pc:picChg chg="add del mod">
          <ac:chgData name="Vincent Brunner" userId="0582dc11-ab77-45d1-b857-5691c17b18d5" providerId="ADAL" clId="{FBFD7721-BAA8-F34D-B3F4-DE7F1292DFD3}" dt="2022-01-19T13:52:55.883" v="169" actId="478"/>
          <ac:picMkLst>
            <pc:docMk/>
            <pc:sldMk cId="4041155107" sldId="290"/>
            <ac:picMk id="1030" creationId="{DAA66789-6264-5A49-847E-3DA06B681D66}"/>
          </ac:picMkLst>
        </pc:picChg>
        <pc:picChg chg="add del mod">
          <ac:chgData name="Vincent Brunner" userId="0582dc11-ab77-45d1-b857-5691c17b18d5" providerId="ADAL" clId="{FBFD7721-BAA8-F34D-B3F4-DE7F1292DFD3}" dt="2022-01-19T13:52:55.883" v="169" actId="478"/>
          <ac:picMkLst>
            <pc:docMk/>
            <pc:sldMk cId="4041155107" sldId="290"/>
            <ac:picMk id="1031" creationId="{B329BB48-3CE2-1F41-8503-48A8C2E246DE}"/>
          </ac:picMkLst>
        </pc:picChg>
        <pc:cxnChg chg="mod topLvl">
          <ac:chgData name="Vincent Brunner" userId="0582dc11-ab77-45d1-b857-5691c17b18d5" providerId="ADAL" clId="{FBFD7721-BAA8-F34D-B3F4-DE7F1292DFD3}" dt="2022-01-19T13:55:44.675" v="199" actId="14100"/>
          <ac:cxnSpMkLst>
            <pc:docMk/>
            <pc:sldMk cId="4041155107" sldId="290"/>
            <ac:cxnSpMk id="9" creationId="{302506D8-F868-294C-BD94-AE4BD9E13FD7}"/>
          </ac:cxnSpMkLst>
        </pc:cxnChg>
      </pc:sldChg>
      <pc:sldChg chg="add">
        <pc:chgData name="Vincent Brunner" userId="0582dc11-ab77-45d1-b857-5691c17b18d5" providerId="ADAL" clId="{FBFD7721-BAA8-F34D-B3F4-DE7F1292DFD3}" dt="2022-01-19T13:35:20.437" v="11"/>
        <pc:sldMkLst>
          <pc:docMk/>
          <pc:sldMk cId="1426968865" sldId="291"/>
        </pc:sldMkLst>
      </pc:sldChg>
      <pc:sldChg chg="addSp modSp add mod ord">
        <pc:chgData name="Vincent Brunner" userId="0582dc11-ab77-45d1-b857-5691c17b18d5" providerId="ADAL" clId="{FBFD7721-BAA8-F34D-B3F4-DE7F1292DFD3}" dt="2022-01-19T14:02:37.780" v="233" actId="20577"/>
        <pc:sldMkLst>
          <pc:docMk/>
          <pc:sldMk cId="2731027350" sldId="292"/>
        </pc:sldMkLst>
        <pc:spChg chg="mod">
          <ac:chgData name="Vincent Brunner" userId="0582dc11-ab77-45d1-b857-5691c17b18d5" providerId="ADAL" clId="{FBFD7721-BAA8-F34D-B3F4-DE7F1292DFD3}" dt="2022-01-19T13:47:20.276" v="113" actId="20577"/>
          <ac:spMkLst>
            <pc:docMk/>
            <pc:sldMk cId="2731027350" sldId="292"/>
            <ac:spMk id="8" creationId="{027BF9E9-64F2-4C11-8DCA-1A2FAAF195C0}"/>
          </ac:spMkLst>
        </pc:spChg>
        <pc:spChg chg="add mod">
          <ac:chgData name="Vincent Brunner" userId="0582dc11-ab77-45d1-b857-5691c17b18d5" providerId="ADAL" clId="{FBFD7721-BAA8-F34D-B3F4-DE7F1292DFD3}" dt="2022-01-19T14:02:37.780" v="233" actId="20577"/>
          <ac:spMkLst>
            <pc:docMk/>
            <pc:sldMk cId="2731027350" sldId="292"/>
            <ac:spMk id="9" creationId="{4FA13CBA-1611-C344-B9E2-9134A7E17C44}"/>
          </ac:spMkLst>
        </pc:spChg>
      </pc:sldChg>
      <pc:sldChg chg="addSp delSp modSp add mod">
        <pc:chgData name="Vincent Brunner" userId="0582dc11-ab77-45d1-b857-5691c17b18d5" providerId="ADAL" clId="{FBFD7721-BAA8-F34D-B3F4-DE7F1292DFD3}" dt="2022-01-19T16:15:21.781" v="477" actId="1076"/>
        <pc:sldMkLst>
          <pc:docMk/>
          <pc:sldMk cId="1711803454" sldId="293"/>
        </pc:sldMkLst>
        <pc:spChg chg="mod">
          <ac:chgData name="Vincent Brunner" userId="0582dc11-ab77-45d1-b857-5691c17b18d5" providerId="ADAL" clId="{FBFD7721-BAA8-F34D-B3F4-DE7F1292DFD3}" dt="2022-01-19T14:24:57.024" v="324" actId="20577"/>
          <ac:spMkLst>
            <pc:docMk/>
            <pc:sldMk cId="1711803454" sldId="293"/>
            <ac:spMk id="8" creationId="{027BF9E9-64F2-4C11-8DCA-1A2FAAF195C0}"/>
          </ac:spMkLst>
        </pc:spChg>
        <pc:spChg chg="add mod">
          <ac:chgData name="Vincent Brunner" userId="0582dc11-ab77-45d1-b857-5691c17b18d5" providerId="ADAL" clId="{FBFD7721-BAA8-F34D-B3F4-DE7F1292DFD3}" dt="2022-01-19T16:15:06.531" v="475" actId="1076"/>
          <ac:spMkLst>
            <pc:docMk/>
            <pc:sldMk cId="1711803454" sldId="293"/>
            <ac:spMk id="30" creationId="{4B6133BE-F220-324B-AB4B-1C97F9C7453F}"/>
          </ac:spMkLst>
        </pc:spChg>
        <pc:picChg chg="del">
          <ac:chgData name="Vincent Brunner" userId="0582dc11-ab77-45d1-b857-5691c17b18d5" providerId="ADAL" clId="{FBFD7721-BAA8-F34D-B3F4-DE7F1292DFD3}" dt="2022-01-19T14:25:00.782" v="325" actId="478"/>
          <ac:picMkLst>
            <pc:docMk/>
            <pc:sldMk cId="1711803454" sldId="293"/>
            <ac:picMk id="6" creationId="{DB87CF6F-B7EF-CE4D-866C-3AFC48AC9103}"/>
          </ac:picMkLst>
        </pc:picChg>
        <pc:picChg chg="add mod">
          <ac:chgData name="Vincent Brunner" userId="0582dc11-ab77-45d1-b857-5691c17b18d5" providerId="ADAL" clId="{FBFD7721-BAA8-F34D-B3F4-DE7F1292DFD3}" dt="2022-01-19T14:36:29.230" v="408" actId="1076"/>
          <ac:picMkLst>
            <pc:docMk/>
            <pc:sldMk cId="1711803454" sldId="293"/>
            <ac:picMk id="9" creationId="{C810C692-AF9A-6249-8A75-DC1DBB95C127}"/>
          </ac:picMkLst>
        </pc:picChg>
        <pc:picChg chg="del">
          <ac:chgData name="Vincent Brunner" userId="0582dc11-ab77-45d1-b857-5691c17b18d5" providerId="ADAL" clId="{FBFD7721-BAA8-F34D-B3F4-DE7F1292DFD3}" dt="2022-01-19T14:25:00.782" v="325" actId="478"/>
          <ac:picMkLst>
            <pc:docMk/>
            <pc:sldMk cId="1711803454" sldId="293"/>
            <ac:picMk id="10" creationId="{B5768E14-7E43-6A4F-91B9-9EEF5936C629}"/>
          </ac:picMkLst>
        </pc:picChg>
        <pc:picChg chg="add mod">
          <ac:chgData name="Vincent Brunner" userId="0582dc11-ab77-45d1-b857-5691c17b18d5" providerId="ADAL" clId="{FBFD7721-BAA8-F34D-B3F4-DE7F1292DFD3}" dt="2022-01-19T16:15:21.781" v="477" actId="1076"/>
          <ac:picMkLst>
            <pc:docMk/>
            <pc:sldMk cId="1711803454" sldId="293"/>
            <ac:picMk id="12" creationId="{C58EE626-4B55-3149-BE02-0FB5507F3679}"/>
          </ac:picMkLst>
        </pc:picChg>
        <pc:picChg chg="add del mod">
          <ac:chgData name="Vincent Brunner" userId="0582dc11-ab77-45d1-b857-5691c17b18d5" providerId="ADAL" clId="{FBFD7721-BAA8-F34D-B3F4-DE7F1292DFD3}" dt="2022-01-19T14:32:29.189" v="366" actId="21"/>
          <ac:picMkLst>
            <pc:docMk/>
            <pc:sldMk cId="1711803454" sldId="293"/>
            <ac:picMk id="14" creationId="{E2CD93B3-9079-7F43-94FF-BCF209D4E863}"/>
          </ac:picMkLst>
        </pc:picChg>
        <pc:picChg chg="del">
          <ac:chgData name="Vincent Brunner" userId="0582dc11-ab77-45d1-b857-5691c17b18d5" providerId="ADAL" clId="{FBFD7721-BAA8-F34D-B3F4-DE7F1292DFD3}" dt="2022-01-19T14:25:00.782" v="325" actId="478"/>
          <ac:picMkLst>
            <pc:docMk/>
            <pc:sldMk cId="1711803454" sldId="293"/>
            <ac:picMk id="15" creationId="{A7F12CE3-2558-F247-BFBA-2EE0F5E60F7D}"/>
          </ac:picMkLst>
        </pc:picChg>
        <pc:picChg chg="add del mod">
          <ac:chgData name="Vincent Brunner" userId="0582dc11-ab77-45d1-b857-5691c17b18d5" providerId="ADAL" clId="{FBFD7721-BAA8-F34D-B3F4-DE7F1292DFD3}" dt="2022-01-19T14:32:16.494" v="362" actId="21"/>
          <ac:picMkLst>
            <pc:docMk/>
            <pc:sldMk cId="1711803454" sldId="293"/>
            <ac:picMk id="18" creationId="{4DE35A76-9C4D-4D4E-896E-C752582687EC}"/>
          </ac:picMkLst>
        </pc:picChg>
        <pc:picChg chg="add mod">
          <ac:chgData name="Vincent Brunner" userId="0582dc11-ab77-45d1-b857-5691c17b18d5" providerId="ADAL" clId="{FBFD7721-BAA8-F34D-B3F4-DE7F1292DFD3}" dt="2022-01-19T16:15:09.431" v="476" actId="1076"/>
          <ac:picMkLst>
            <pc:docMk/>
            <pc:sldMk cId="1711803454" sldId="293"/>
            <ac:picMk id="22" creationId="{DCEFF945-677D-144C-B6D3-DB46C156C139}"/>
          </ac:picMkLst>
        </pc:picChg>
        <pc:picChg chg="add mod">
          <ac:chgData name="Vincent Brunner" userId="0582dc11-ab77-45d1-b857-5691c17b18d5" providerId="ADAL" clId="{FBFD7721-BAA8-F34D-B3F4-DE7F1292DFD3}" dt="2022-01-19T14:36:35.837" v="413" actId="1076"/>
          <ac:picMkLst>
            <pc:docMk/>
            <pc:sldMk cId="1711803454" sldId="293"/>
            <ac:picMk id="24" creationId="{B24FB4AE-549B-EA48-ABD3-CACD81FE753E}"/>
          </ac:picMkLst>
        </pc:picChg>
        <pc:picChg chg="add del mod">
          <ac:chgData name="Vincent Brunner" userId="0582dc11-ab77-45d1-b857-5691c17b18d5" providerId="ADAL" clId="{FBFD7721-BAA8-F34D-B3F4-DE7F1292DFD3}" dt="2022-01-19T14:32:25.982" v="365" actId="478"/>
          <ac:picMkLst>
            <pc:docMk/>
            <pc:sldMk cId="1711803454" sldId="293"/>
            <ac:picMk id="25" creationId="{A2F85995-5C9C-6349-A499-4DE428EBD1E8}"/>
          </ac:picMkLst>
        </pc:picChg>
        <pc:picChg chg="add mod">
          <ac:chgData name="Vincent Brunner" userId="0582dc11-ab77-45d1-b857-5691c17b18d5" providerId="ADAL" clId="{FBFD7721-BAA8-F34D-B3F4-DE7F1292DFD3}" dt="2022-01-19T14:34:29.498" v="394" actId="14100"/>
          <ac:picMkLst>
            <pc:docMk/>
            <pc:sldMk cId="1711803454" sldId="293"/>
            <ac:picMk id="26" creationId="{9382C036-79EA-5B43-9EE6-3ECD49C7F9DD}"/>
          </ac:picMkLst>
        </pc:picChg>
        <pc:picChg chg="del">
          <ac:chgData name="Vincent Brunner" userId="0582dc11-ab77-45d1-b857-5691c17b18d5" providerId="ADAL" clId="{FBFD7721-BAA8-F34D-B3F4-DE7F1292DFD3}" dt="2022-01-19T14:25:00.782" v="325" actId="478"/>
          <ac:picMkLst>
            <pc:docMk/>
            <pc:sldMk cId="1711803454" sldId="293"/>
            <ac:picMk id="1026" creationId="{ED6D6DE9-9ED0-1D4E-88C2-82CC05FED228}"/>
          </ac:picMkLst>
        </pc:picChg>
        <pc:cxnChg chg="del">
          <ac:chgData name="Vincent Brunner" userId="0582dc11-ab77-45d1-b857-5691c17b18d5" providerId="ADAL" clId="{FBFD7721-BAA8-F34D-B3F4-DE7F1292DFD3}" dt="2022-01-19T14:25:00.782" v="325" actId="478"/>
          <ac:cxnSpMkLst>
            <pc:docMk/>
            <pc:sldMk cId="1711803454" sldId="293"/>
            <ac:cxnSpMk id="17" creationId="{46EBDB15-E55C-2E4F-8FAE-C170B33B4FBF}"/>
          </ac:cxnSpMkLst>
        </pc:cxnChg>
        <pc:cxnChg chg="del">
          <ac:chgData name="Vincent Brunner" userId="0582dc11-ab77-45d1-b857-5691c17b18d5" providerId="ADAL" clId="{FBFD7721-BAA8-F34D-B3F4-DE7F1292DFD3}" dt="2022-01-19T14:25:00.782" v="325" actId="478"/>
          <ac:cxnSpMkLst>
            <pc:docMk/>
            <pc:sldMk cId="1711803454" sldId="293"/>
            <ac:cxnSpMk id="19" creationId="{39AE5557-7E40-244C-81C7-1CDB6B864BA0}"/>
          </ac:cxnSpMkLst>
        </pc:cxnChg>
        <pc:cxnChg chg="del">
          <ac:chgData name="Vincent Brunner" userId="0582dc11-ab77-45d1-b857-5691c17b18d5" providerId="ADAL" clId="{FBFD7721-BAA8-F34D-B3F4-DE7F1292DFD3}" dt="2022-01-19T14:25:00.782" v="325" actId="478"/>
          <ac:cxnSpMkLst>
            <pc:docMk/>
            <pc:sldMk cId="1711803454" sldId="293"/>
            <ac:cxnSpMk id="21" creationId="{CA439645-FB20-D042-BC5E-ADE249C8FF22}"/>
          </ac:cxnSpMkLst>
        </pc:cxnChg>
        <pc:cxnChg chg="del">
          <ac:chgData name="Vincent Brunner" userId="0582dc11-ab77-45d1-b857-5691c17b18d5" providerId="ADAL" clId="{FBFD7721-BAA8-F34D-B3F4-DE7F1292DFD3}" dt="2022-01-19T14:25:00.782" v="325" actId="478"/>
          <ac:cxnSpMkLst>
            <pc:docMk/>
            <pc:sldMk cId="1711803454" sldId="293"/>
            <ac:cxnSpMk id="23" creationId="{8D33C938-BE73-A847-9014-5A3A381DB05A}"/>
          </ac:cxnSpMkLst>
        </pc:cxnChg>
        <pc:cxnChg chg="del">
          <ac:chgData name="Vincent Brunner" userId="0582dc11-ab77-45d1-b857-5691c17b18d5" providerId="ADAL" clId="{FBFD7721-BAA8-F34D-B3F4-DE7F1292DFD3}" dt="2022-01-19T14:25:00.782" v="325" actId="478"/>
          <ac:cxnSpMkLst>
            <pc:docMk/>
            <pc:sldMk cId="1711803454" sldId="293"/>
            <ac:cxnSpMk id="27" creationId="{EB88BA5D-A3B2-DB40-BAE0-7372969BD620}"/>
          </ac:cxnSpMkLst>
        </pc:cxnChg>
      </pc:sldChg>
    </pc:docChg>
  </pc:docChgLst>
  <pc:docChgLst>
    <pc:chgData name="Stefano Ferrari" userId="S::ge96hap@mytum.de::12614f5b-92f2-46fc-80cb-33d73f1bc615" providerId="AD" clId="Web-{82DC0339-2287-41A2-8909-446F6A52B703}"/>
    <pc:docChg chg="modSld">
      <pc:chgData name="Stefano Ferrari" userId="S::ge96hap@mytum.de::12614f5b-92f2-46fc-80cb-33d73f1bc615" providerId="AD" clId="Web-{82DC0339-2287-41A2-8909-446F6A52B703}" dt="2021-11-10T11:01:20.505" v="13" actId="1076"/>
      <pc:docMkLst>
        <pc:docMk/>
      </pc:docMkLst>
      <pc:sldChg chg="addSp modSp">
        <pc:chgData name="Stefano Ferrari" userId="S::ge96hap@mytum.de::12614f5b-92f2-46fc-80cb-33d73f1bc615" providerId="AD" clId="Web-{82DC0339-2287-41A2-8909-446F6A52B703}" dt="2021-11-10T11:01:20.505" v="13" actId="1076"/>
        <pc:sldMkLst>
          <pc:docMk/>
          <pc:sldMk cId="3242287423" sldId="262"/>
        </pc:sldMkLst>
        <pc:picChg chg="add mod">
          <ac:chgData name="Stefano Ferrari" userId="S::ge96hap@mytum.de::12614f5b-92f2-46fc-80cb-33d73f1bc615" providerId="AD" clId="Web-{82DC0339-2287-41A2-8909-446F6A52B703}" dt="2021-11-10T11:01:06.864" v="11" actId="1076"/>
          <ac:picMkLst>
            <pc:docMk/>
            <pc:sldMk cId="3242287423" sldId="262"/>
            <ac:picMk id="2" creationId="{1DB0F285-2A72-4A23-BD6B-DE7501F007AC}"/>
          </ac:picMkLst>
        </pc:picChg>
        <pc:picChg chg="add mod">
          <ac:chgData name="Stefano Ferrari" userId="S::ge96hap@mytum.de::12614f5b-92f2-46fc-80cb-33d73f1bc615" providerId="AD" clId="Web-{82DC0339-2287-41A2-8909-446F6A52B703}" dt="2021-11-10T11:01:20.505" v="13" actId="1076"/>
          <ac:picMkLst>
            <pc:docMk/>
            <pc:sldMk cId="3242287423" sldId="262"/>
            <ac:picMk id="3" creationId="{BA070AA6-9E68-41C5-8260-FAD6119C33FA}"/>
          </ac:picMkLst>
        </pc:picChg>
      </pc:sldChg>
    </pc:docChg>
  </pc:docChgLst>
  <pc:docChgLst>
    <pc:chgData name="Bea Seibert" userId="S::gu58lal@mytum.de::cd96aaf6-9ed8-4285-a516-452073d782dd" providerId="AD" clId="Web-{F4CB6429-F740-4A52-9465-531F0BFA91D9}"/>
    <pc:docChg chg="modSld">
      <pc:chgData name="Bea Seibert" userId="S::gu58lal@mytum.de::cd96aaf6-9ed8-4285-a516-452073d782dd" providerId="AD" clId="Web-{F4CB6429-F740-4A52-9465-531F0BFA91D9}" dt="2021-11-10T13:40:08.415" v="5" actId="1076"/>
      <pc:docMkLst>
        <pc:docMk/>
      </pc:docMkLst>
      <pc:sldChg chg="modSp">
        <pc:chgData name="Bea Seibert" userId="S::gu58lal@mytum.de::cd96aaf6-9ed8-4285-a516-452073d782dd" providerId="AD" clId="Web-{F4CB6429-F740-4A52-9465-531F0BFA91D9}" dt="2021-11-10T13:40:08.415" v="5" actId="1076"/>
        <pc:sldMkLst>
          <pc:docMk/>
          <pc:sldMk cId="712149764" sldId="259"/>
        </pc:sldMkLst>
        <pc:spChg chg="mod">
          <ac:chgData name="Bea Seibert" userId="S::gu58lal@mytum.de::cd96aaf6-9ed8-4285-a516-452073d782dd" providerId="AD" clId="Web-{F4CB6429-F740-4A52-9465-531F0BFA91D9}" dt="2021-11-10T13:39:51.586" v="1"/>
          <ac:spMkLst>
            <pc:docMk/>
            <pc:sldMk cId="712149764" sldId="259"/>
            <ac:spMk id="3" creationId="{77BE91AA-16CA-48E3-B1D4-A55C190E512E}"/>
          </ac:spMkLst>
        </pc:spChg>
        <pc:spChg chg="mod">
          <ac:chgData name="Bea Seibert" userId="S::gu58lal@mytum.de::cd96aaf6-9ed8-4285-a516-452073d782dd" providerId="AD" clId="Web-{F4CB6429-F740-4A52-9465-531F0BFA91D9}" dt="2021-11-10T13:40:05.571" v="4" actId="1076"/>
          <ac:spMkLst>
            <pc:docMk/>
            <pc:sldMk cId="712149764" sldId="259"/>
            <ac:spMk id="6" creationId="{E18D7C9E-6B86-4368-B1B8-567B15490710}"/>
          </ac:spMkLst>
        </pc:spChg>
        <pc:spChg chg="mod">
          <ac:chgData name="Bea Seibert" userId="S::gu58lal@mytum.de::cd96aaf6-9ed8-4285-a516-452073d782dd" providerId="AD" clId="Web-{F4CB6429-F740-4A52-9465-531F0BFA91D9}" dt="2021-11-10T13:40:08.415" v="5" actId="1076"/>
          <ac:spMkLst>
            <pc:docMk/>
            <pc:sldMk cId="712149764" sldId="259"/>
            <ac:spMk id="13" creationId="{BA2F7126-4C7A-490D-91D3-2674115BA427}"/>
          </ac:spMkLst>
        </pc:spChg>
      </pc:sldChg>
    </pc:docChg>
  </pc:docChgLst>
  <pc:docChgLst>
    <pc:chgData name="Bea Seibert" userId="S::gu58lal@mytum.de::cd96aaf6-9ed8-4285-a516-452073d782dd" providerId="AD" clId="Web-{C6B07C79-0F65-4B8F-9E36-DB1CE25AE635}"/>
    <pc:docChg chg="addSld delSld modSld sldOrd">
      <pc:chgData name="Bea Seibert" userId="S::gu58lal@mytum.de::cd96aaf6-9ed8-4285-a516-452073d782dd" providerId="AD" clId="Web-{C6B07C79-0F65-4B8F-9E36-DB1CE25AE635}" dt="2022-01-19T13:28:47.070" v="159" actId="1076"/>
      <pc:docMkLst>
        <pc:docMk/>
      </pc:docMkLst>
      <pc:sldChg chg="modSp">
        <pc:chgData name="Bea Seibert" userId="S::gu58lal@mytum.de::cd96aaf6-9ed8-4285-a516-452073d782dd" providerId="AD" clId="Web-{C6B07C79-0F65-4B8F-9E36-DB1CE25AE635}" dt="2022-01-19T11:09:50.019" v="132" actId="20577"/>
        <pc:sldMkLst>
          <pc:docMk/>
          <pc:sldMk cId="353417104" sldId="257"/>
        </pc:sldMkLst>
        <pc:spChg chg="mod">
          <ac:chgData name="Bea Seibert" userId="S::gu58lal@mytum.de::cd96aaf6-9ed8-4285-a516-452073d782dd" providerId="AD" clId="Web-{C6B07C79-0F65-4B8F-9E36-DB1CE25AE635}" dt="2022-01-19T11:09:50.019" v="132" actId="20577"/>
          <ac:spMkLst>
            <pc:docMk/>
            <pc:sldMk cId="353417104" sldId="257"/>
            <ac:spMk id="13" creationId="{E719F156-D162-4A08-AC69-0758FBA36FA7}"/>
          </ac:spMkLst>
        </pc:spChg>
      </pc:sldChg>
      <pc:sldChg chg="addSp delSp modSp">
        <pc:chgData name="Bea Seibert" userId="S::gu58lal@mytum.de::cd96aaf6-9ed8-4285-a516-452073d782dd" providerId="AD" clId="Web-{C6B07C79-0F65-4B8F-9E36-DB1CE25AE635}" dt="2022-01-19T11:10:01.456" v="134" actId="20577"/>
        <pc:sldMkLst>
          <pc:docMk/>
          <pc:sldMk cId="1107269404" sldId="281"/>
        </pc:sldMkLst>
        <pc:spChg chg="add del mod">
          <ac:chgData name="Bea Seibert" userId="S::gu58lal@mytum.de::cd96aaf6-9ed8-4285-a516-452073d782dd" providerId="AD" clId="Web-{C6B07C79-0F65-4B8F-9E36-DB1CE25AE635}" dt="2022-01-19T11:04:12.541" v="7"/>
          <ac:spMkLst>
            <pc:docMk/>
            <pc:sldMk cId="1107269404" sldId="281"/>
            <ac:spMk id="4" creationId="{A60EB8FE-981D-4FE8-A56C-93D230A187FF}"/>
          </ac:spMkLst>
        </pc:spChg>
        <pc:spChg chg="add mod">
          <ac:chgData name="Bea Seibert" userId="S::gu58lal@mytum.de::cd96aaf6-9ed8-4285-a516-452073d782dd" providerId="AD" clId="Web-{C6B07C79-0F65-4B8F-9E36-DB1CE25AE635}" dt="2022-01-19T11:10:01.456" v="134" actId="20577"/>
          <ac:spMkLst>
            <pc:docMk/>
            <pc:sldMk cId="1107269404" sldId="281"/>
            <ac:spMk id="9" creationId="{591E8E8A-B085-4E46-B7B2-3D6ED363C66B}"/>
          </ac:spMkLst>
        </pc:spChg>
        <pc:picChg chg="add del mod">
          <ac:chgData name="Bea Seibert" userId="S::gu58lal@mytum.de::cd96aaf6-9ed8-4285-a516-452073d782dd" providerId="AD" clId="Web-{C6B07C79-0F65-4B8F-9E36-DB1CE25AE635}" dt="2022-01-19T11:04:20.635" v="10"/>
          <ac:picMkLst>
            <pc:docMk/>
            <pc:sldMk cId="1107269404" sldId="281"/>
            <ac:picMk id="6" creationId="{A46B6F88-3D12-4911-AF65-BCDA9A240427}"/>
          </ac:picMkLst>
        </pc:picChg>
        <pc:picChg chg="add del mod">
          <ac:chgData name="Bea Seibert" userId="S::gu58lal@mytum.de::cd96aaf6-9ed8-4285-a516-452073d782dd" providerId="AD" clId="Web-{C6B07C79-0F65-4B8F-9E36-DB1CE25AE635}" dt="2022-01-19T11:04:52.167" v="14"/>
          <ac:picMkLst>
            <pc:docMk/>
            <pc:sldMk cId="1107269404" sldId="281"/>
            <ac:picMk id="8" creationId="{F5E5C57B-7D9D-4640-8862-832884429B45}"/>
          </ac:picMkLst>
        </pc:picChg>
        <pc:picChg chg="add mod">
          <ac:chgData name="Bea Seibert" userId="S::gu58lal@mytum.de::cd96aaf6-9ed8-4285-a516-452073d782dd" providerId="AD" clId="Web-{C6B07C79-0F65-4B8F-9E36-DB1CE25AE635}" dt="2022-01-19T11:05:36.403" v="49" actId="14100"/>
          <ac:picMkLst>
            <pc:docMk/>
            <pc:sldMk cId="1107269404" sldId="281"/>
            <ac:picMk id="12" creationId="{040A0A92-E55F-4DCC-8E79-36A6E4465088}"/>
          </ac:picMkLst>
        </pc:picChg>
      </pc:sldChg>
      <pc:sldChg chg="addSp delSp modSp add del">
        <pc:chgData name="Bea Seibert" userId="S::gu58lal@mytum.de::cd96aaf6-9ed8-4285-a516-452073d782dd" providerId="AD" clId="Web-{C6B07C79-0F65-4B8F-9E36-DB1CE25AE635}" dt="2022-01-19T13:28:35.147" v="157" actId="14100"/>
        <pc:sldMkLst>
          <pc:docMk/>
          <pc:sldMk cId="1411728714" sldId="282"/>
        </pc:sldMkLst>
        <pc:spChg chg="add mod">
          <ac:chgData name="Bea Seibert" userId="S::gu58lal@mytum.de::cd96aaf6-9ed8-4285-a516-452073d782dd" providerId="AD" clId="Web-{C6B07C79-0F65-4B8F-9E36-DB1CE25AE635}" dt="2022-01-19T11:06:13.919" v="76" actId="20577"/>
          <ac:spMkLst>
            <pc:docMk/>
            <pc:sldMk cId="1411728714" sldId="282"/>
            <ac:spMk id="4" creationId="{68A9D50F-6942-417B-BC11-D87D264D7B38}"/>
          </ac:spMkLst>
        </pc:spChg>
        <pc:picChg chg="add del mod">
          <ac:chgData name="Bea Seibert" userId="S::gu58lal@mytum.de::cd96aaf6-9ed8-4285-a516-452073d782dd" providerId="AD" clId="Web-{C6B07C79-0F65-4B8F-9E36-DB1CE25AE635}" dt="2022-01-19T11:06:15.263" v="78"/>
          <ac:picMkLst>
            <pc:docMk/>
            <pc:sldMk cId="1411728714" sldId="282"/>
            <ac:picMk id="6" creationId="{CFD7CCED-29AB-4D68-84DC-5C0744E2C928}"/>
          </ac:picMkLst>
        </pc:picChg>
        <pc:picChg chg="add del mod">
          <ac:chgData name="Bea Seibert" userId="S::gu58lal@mytum.de::cd96aaf6-9ed8-4285-a516-452073d782dd" providerId="AD" clId="Web-{C6B07C79-0F65-4B8F-9E36-DB1CE25AE635}" dt="2022-01-19T13:28:20.319" v="153"/>
          <ac:picMkLst>
            <pc:docMk/>
            <pc:sldMk cId="1411728714" sldId="282"/>
            <ac:picMk id="6" creationId="{D0B0C88D-8D91-4E52-BD43-8BC42F4DF84F}"/>
          </ac:picMkLst>
        </pc:picChg>
        <pc:picChg chg="add mod">
          <ac:chgData name="Bea Seibert" userId="S::gu58lal@mytum.de::cd96aaf6-9ed8-4285-a516-452073d782dd" providerId="AD" clId="Web-{C6B07C79-0F65-4B8F-9E36-DB1CE25AE635}" dt="2022-01-19T13:28:35.147" v="157" actId="14100"/>
          <ac:picMkLst>
            <pc:docMk/>
            <pc:sldMk cId="1411728714" sldId="282"/>
            <ac:picMk id="8" creationId="{9C7B0294-39B4-465E-8DDB-A2088A446756}"/>
          </ac:picMkLst>
        </pc:picChg>
        <pc:picChg chg="add del mod">
          <ac:chgData name="Bea Seibert" userId="S::gu58lal@mytum.de::cd96aaf6-9ed8-4285-a516-452073d782dd" providerId="AD" clId="Web-{C6B07C79-0F65-4B8F-9E36-DB1CE25AE635}" dt="2022-01-19T13:28:15.428" v="151"/>
          <ac:picMkLst>
            <pc:docMk/>
            <pc:sldMk cId="1411728714" sldId="282"/>
            <ac:picMk id="9" creationId="{F1DE3385-E1D5-40FC-8C37-01F8D8AD5EE5}"/>
          </ac:picMkLst>
        </pc:picChg>
      </pc:sldChg>
      <pc:sldChg chg="addSp delSp modSp add replId">
        <pc:chgData name="Bea Seibert" userId="S::gu58lal@mytum.de::cd96aaf6-9ed8-4285-a516-452073d782dd" providerId="AD" clId="Web-{C6B07C79-0F65-4B8F-9E36-DB1CE25AE635}" dt="2022-01-19T13:28:47.070" v="159" actId="1076"/>
        <pc:sldMkLst>
          <pc:docMk/>
          <pc:sldMk cId="2765765645" sldId="284"/>
        </pc:sldMkLst>
        <pc:spChg chg="add mod">
          <ac:chgData name="Bea Seibert" userId="S::gu58lal@mytum.de::cd96aaf6-9ed8-4285-a516-452073d782dd" providerId="AD" clId="Web-{C6B07C79-0F65-4B8F-9E36-DB1CE25AE635}" dt="2022-01-19T11:07:07.327" v="92" actId="20577"/>
          <ac:spMkLst>
            <pc:docMk/>
            <pc:sldMk cId="2765765645" sldId="284"/>
            <ac:spMk id="4" creationId="{0BFCD8DC-0D64-4EE0-9081-351EE6AF5CE8}"/>
          </ac:spMkLst>
        </pc:spChg>
        <pc:picChg chg="add del mod">
          <ac:chgData name="Bea Seibert" userId="S::gu58lal@mytum.de::cd96aaf6-9ed8-4285-a516-452073d782dd" providerId="AD" clId="Web-{C6B07C79-0F65-4B8F-9E36-DB1CE25AE635}" dt="2022-01-19T13:27:01.083" v="136"/>
          <ac:picMkLst>
            <pc:docMk/>
            <pc:sldMk cId="2765765645" sldId="284"/>
            <ac:picMk id="6" creationId="{B9C2049F-F3AB-46A7-8FE8-047E3EF8FB80}"/>
          </ac:picMkLst>
        </pc:picChg>
        <pc:picChg chg="add del mod">
          <ac:chgData name="Bea Seibert" userId="S::gu58lal@mytum.de::cd96aaf6-9ed8-4285-a516-452073d782dd" providerId="AD" clId="Web-{C6B07C79-0F65-4B8F-9E36-DB1CE25AE635}" dt="2022-01-19T13:27:13.927" v="141"/>
          <ac:picMkLst>
            <pc:docMk/>
            <pc:sldMk cId="2765765645" sldId="284"/>
            <ac:picMk id="8" creationId="{A623EDB6-683F-4DF0-92CA-EB93DB2EA3D3}"/>
          </ac:picMkLst>
        </pc:picChg>
        <pc:picChg chg="add mod">
          <ac:chgData name="Bea Seibert" userId="S::gu58lal@mytum.de::cd96aaf6-9ed8-4285-a516-452073d782dd" providerId="AD" clId="Web-{C6B07C79-0F65-4B8F-9E36-DB1CE25AE635}" dt="2022-01-19T13:28:47.070" v="159" actId="1076"/>
          <ac:picMkLst>
            <pc:docMk/>
            <pc:sldMk cId="2765765645" sldId="284"/>
            <ac:picMk id="9" creationId="{C412E4B6-ADA2-4642-ADE3-ACED6ED7AF01}"/>
          </ac:picMkLst>
        </pc:picChg>
        <pc:picChg chg="add del mod">
          <ac:chgData name="Bea Seibert" userId="S::gu58lal@mytum.de::cd96aaf6-9ed8-4285-a516-452073d782dd" providerId="AD" clId="Web-{C6B07C79-0F65-4B8F-9E36-DB1CE25AE635}" dt="2022-01-19T13:28:11.413" v="149"/>
          <ac:picMkLst>
            <pc:docMk/>
            <pc:sldMk cId="2765765645" sldId="284"/>
            <ac:picMk id="10" creationId="{0F87ADE1-3B4E-46EC-9779-D03C7952D8BC}"/>
          </ac:picMkLst>
        </pc:picChg>
      </pc:sldChg>
      <pc:sldChg chg="delSp modSp add ord replId">
        <pc:chgData name="Bea Seibert" userId="S::gu58lal@mytum.de::cd96aaf6-9ed8-4285-a516-452073d782dd" providerId="AD" clId="Web-{C6B07C79-0F65-4B8F-9E36-DB1CE25AE635}" dt="2022-01-19T11:09:20.205" v="124" actId="1076"/>
        <pc:sldMkLst>
          <pc:docMk/>
          <pc:sldMk cId="1949791829" sldId="285"/>
        </pc:sldMkLst>
        <pc:spChg chg="mod">
          <ac:chgData name="Bea Seibert" userId="S::gu58lal@mytum.de::cd96aaf6-9ed8-4285-a516-452073d782dd" providerId="AD" clId="Web-{C6B07C79-0F65-4B8F-9E36-DB1CE25AE635}" dt="2022-01-19T11:09:20.205" v="124" actId="1076"/>
          <ac:spMkLst>
            <pc:docMk/>
            <pc:sldMk cId="1949791829" sldId="285"/>
            <ac:spMk id="8" creationId="{027BF9E9-64F2-4C11-8DCA-1A2FAAF195C0}"/>
          </ac:spMkLst>
        </pc:spChg>
        <pc:spChg chg="del">
          <ac:chgData name="Bea Seibert" userId="S::gu58lal@mytum.de::cd96aaf6-9ed8-4285-a516-452073d782dd" providerId="AD" clId="Web-{C6B07C79-0F65-4B8F-9E36-DB1CE25AE635}" dt="2022-01-19T11:08:22.516" v="106"/>
          <ac:spMkLst>
            <pc:docMk/>
            <pc:sldMk cId="1949791829" sldId="285"/>
            <ac:spMk id="9" creationId="{BD3C6267-AD15-40C0-A963-8438E3BE66D4}"/>
          </ac:spMkLst>
        </pc:spChg>
        <pc:spChg chg="del">
          <ac:chgData name="Bea Seibert" userId="S::gu58lal@mytum.de::cd96aaf6-9ed8-4285-a516-452073d782dd" providerId="AD" clId="Web-{C6B07C79-0F65-4B8F-9E36-DB1CE25AE635}" dt="2022-01-19T11:08:24.891" v="108"/>
          <ac:spMkLst>
            <pc:docMk/>
            <pc:sldMk cId="1949791829" sldId="285"/>
            <ac:spMk id="10" creationId="{742E83DB-C114-4490-9456-EA0E53172A33}"/>
          </ac:spMkLst>
        </pc:spChg>
        <pc:spChg chg="del">
          <ac:chgData name="Bea Seibert" userId="S::gu58lal@mytum.de::cd96aaf6-9ed8-4285-a516-452073d782dd" providerId="AD" clId="Web-{C6B07C79-0F65-4B8F-9E36-DB1CE25AE635}" dt="2022-01-19T11:08:26.220" v="109"/>
          <ac:spMkLst>
            <pc:docMk/>
            <pc:sldMk cId="1949791829" sldId="285"/>
            <ac:spMk id="12" creationId="{ADF2655C-4899-421A-A41C-24DC0A8654A5}"/>
          </ac:spMkLst>
        </pc:spChg>
        <pc:spChg chg="del">
          <ac:chgData name="Bea Seibert" userId="S::gu58lal@mytum.de::cd96aaf6-9ed8-4285-a516-452073d782dd" providerId="AD" clId="Web-{C6B07C79-0F65-4B8F-9E36-DB1CE25AE635}" dt="2022-01-19T11:08:22.516" v="107"/>
          <ac:spMkLst>
            <pc:docMk/>
            <pc:sldMk cId="1949791829" sldId="285"/>
            <ac:spMk id="13" creationId="{372ED2A8-7B9B-4B37-BCD5-0F82691E5AA7}"/>
          </ac:spMkLst>
        </pc:spChg>
        <pc:picChg chg="del">
          <ac:chgData name="Bea Seibert" userId="S::gu58lal@mytum.de::cd96aaf6-9ed8-4285-a516-452073d782dd" providerId="AD" clId="Web-{C6B07C79-0F65-4B8F-9E36-DB1CE25AE635}" dt="2022-01-19T11:08:22.516" v="105"/>
          <ac:picMkLst>
            <pc:docMk/>
            <pc:sldMk cId="1949791829" sldId="285"/>
            <ac:picMk id="4" creationId="{36E9F2FB-3473-4402-BEDB-A9B69CEB736D}"/>
          </ac:picMkLst>
        </pc:picChg>
        <pc:picChg chg="del">
          <ac:chgData name="Bea Seibert" userId="S::gu58lal@mytum.de::cd96aaf6-9ed8-4285-a516-452073d782dd" providerId="AD" clId="Web-{C6B07C79-0F65-4B8F-9E36-DB1CE25AE635}" dt="2022-01-19T11:08:22.516" v="104"/>
          <ac:picMkLst>
            <pc:docMk/>
            <pc:sldMk cId="1949791829" sldId="285"/>
            <ac:picMk id="6" creationId="{BFFAAD18-06FA-4F15-BAC6-5FC3189695FF}"/>
          </ac:picMkLst>
        </pc:picChg>
      </pc:sldChg>
      <pc:sldChg chg="addSp modSp add replId">
        <pc:chgData name="Bea Seibert" userId="S::gu58lal@mytum.de::cd96aaf6-9ed8-4285-a516-452073d782dd" providerId="AD" clId="Web-{C6B07C79-0F65-4B8F-9E36-DB1CE25AE635}" dt="2022-01-19T11:08:44.064" v="115" actId="20577"/>
        <pc:sldMkLst>
          <pc:docMk/>
          <pc:sldMk cId="805610161" sldId="286"/>
        </pc:sldMkLst>
        <pc:spChg chg="mod">
          <ac:chgData name="Bea Seibert" userId="S::gu58lal@mytum.de::cd96aaf6-9ed8-4285-a516-452073d782dd" providerId="AD" clId="Web-{C6B07C79-0F65-4B8F-9E36-DB1CE25AE635}" dt="2022-01-19T11:08:44.064" v="115" actId="20577"/>
          <ac:spMkLst>
            <pc:docMk/>
            <pc:sldMk cId="805610161" sldId="286"/>
            <ac:spMk id="8" creationId="{027BF9E9-64F2-4C11-8DCA-1A2FAAF195C0}"/>
          </ac:spMkLst>
        </pc:spChg>
        <pc:picChg chg="add mod">
          <ac:chgData name="Bea Seibert" userId="S::gu58lal@mytum.de::cd96aaf6-9ed8-4285-a516-452073d782dd" providerId="AD" clId="Web-{C6B07C79-0F65-4B8F-9E36-DB1CE25AE635}" dt="2022-01-19T11:08:36.689" v="113" actId="1076"/>
          <ac:picMkLst>
            <pc:docMk/>
            <pc:sldMk cId="805610161" sldId="286"/>
            <ac:picMk id="4" creationId="{59104A0E-DB45-4190-87D7-F3F0DCF3C040}"/>
          </ac:picMkLst>
        </pc:picChg>
      </pc:sldChg>
      <pc:sldChg chg="addSp delSp modSp add replId">
        <pc:chgData name="Bea Seibert" userId="S::gu58lal@mytum.de::cd96aaf6-9ed8-4285-a516-452073d782dd" providerId="AD" clId="Web-{C6B07C79-0F65-4B8F-9E36-DB1CE25AE635}" dt="2022-01-19T11:09:08.330" v="122" actId="14100"/>
        <pc:sldMkLst>
          <pc:docMk/>
          <pc:sldMk cId="3099921327" sldId="287"/>
        </pc:sldMkLst>
        <pc:spChg chg="mod">
          <ac:chgData name="Bea Seibert" userId="S::gu58lal@mytum.de::cd96aaf6-9ed8-4285-a516-452073d782dd" providerId="AD" clId="Web-{C6B07C79-0F65-4B8F-9E36-DB1CE25AE635}" dt="2022-01-19T11:09:00.549" v="119" actId="20577"/>
          <ac:spMkLst>
            <pc:docMk/>
            <pc:sldMk cId="3099921327" sldId="287"/>
            <ac:spMk id="8" creationId="{027BF9E9-64F2-4C11-8DCA-1A2FAAF195C0}"/>
          </ac:spMkLst>
        </pc:spChg>
        <pc:picChg chg="del">
          <ac:chgData name="Bea Seibert" userId="S::gu58lal@mytum.de::cd96aaf6-9ed8-4285-a516-452073d782dd" providerId="AD" clId="Web-{C6B07C79-0F65-4B8F-9E36-DB1CE25AE635}" dt="2022-01-19T11:08:51.252" v="117"/>
          <ac:picMkLst>
            <pc:docMk/>
            <pc:sldMk cId="3099921327" sldId="287"/>
            <ac:picMk id="4" creationId="{59104A0E-DB45-4190-87D7-F3F0DCF3C040}"/>
          </ac:picMkLst>
        </pc:picChg>
        <pc:picChg chg="add mod">
          <ac:chgData name="Bea Seibert" userId="S::gu58lal@mytum.de::cd96aaf6-9ed8-4285-a516-452073d782dd" providerId="AD" clId="Web-{C6B07C79-0F65-4B8F-9E36-DB1CE25AE635}" dt="2022-01-19T11:09:08.330" v="122" actId="14100"/>
          <ac:picMkLst>
            <pc:docMk/>
            <pc:sldMk cId="3099921327" sldId="287"/>
            <ac:picMk id="6" creationId="{25E132F5-3993-4824-9D2B-A30075F531D5}"/>
          </ac:picMkLst>
        </pc:picChg>
      </pc:sldChg>
    </pc:docChg>
  </pc:docChgLst>
  <pc:docChgLst>
    <pc:chgData name="Bea Seibert" userId="S::gu58lal@mytum.de::cd96aaf6-9ed8-4285-a516-452073d782dd" providerId="AD" clId="Web-{85B46E67-B5F4-442C-A1C6-AD8BC4672653}"/>
    <pc:docChg chg="modSld">
      <pc:chgData name="Bea Seibert" userId="S::gu58lal@mytum.de::cd96aaf6-9ed8-4285-a516-452073d782dd" providerId="AD" clId="Web-{85B46E67-B5F4-442C-A1C6-AD8BC4672653}" dt="2021-12-14T15:05:37.957" v="0"/>
      <pc:docMkLst>
        <pc:docMk/>
      </pc:docMkLst>
      <pc:sldChg chg="delSp">
        <pc:chgData name="Bea Seibert" userId="S::gu58lal@mytum.de::cd96aaf6-9ed8-4285-a516-452073d782dd" providerId="AD" clId="Web-{85B46E67-B5F4-442C-A1C6-AD8BC4672653}" dt="2021-12-14T15:05:37.957" v="0"/>
        <pc:sldMkLst>
          <pc:docMk/>
          <pc:sldMk cId="353417104" sldId="257"/>
        </pc:sldMkLst>
        <pc:spChg chg="del">
          <ac:chgData name="Bea Seibert" userId="S::gu58lal@mytum.de::cd96aaf6-9ed8-4285-a516-452073d782dd" providerId="AD" clId="Web-{85B46E67-B5F4-442C-A1C6-AD8BC4672653}" dt="2021-12-14T15:05:37.957" v="0"/>
          <ac:spMkLst>
            <pc:docMk/>
            <pc:sldMk cId="353417104" sldId="257"/>
            <ac:spMk id="3" creationId="{B2BEFC57-B193-49CA-A722-AAB9E8D94EC8}"/>
          </ac:spMkLst>
        </pc:spChg>
      </pc:sldChg>
    </pc:docChg>
  </pc:docChgLst>
  <pc:docChgLst>
    <pc:chgData name="Bea Seibert" userId="S::gu58lal@mytum.de::cd96aaf6-9ed8-4285-a516-452073d782dd" providerId="AD" clId="Web-{EF3F86F4-3F80-4BA0-BBF0-62510839579A}"/>
    <pc:docChg chg="addSld delSld modSld">
      <pc:chgData name="Bea Seibert" userId="S::gu58lal@mytum.de::cd96aaf6-9ed8-4285-a516-452073d782dd" providerId="AD" clId="Web-{EF3F86F4-3F80-4BA0-BBF0-62510839579A}" dt="2022-01-19T15:24:04.935" v="118" actId="1076"/>
      <pc:docMkLst>
        <pc:docMk/>
      </pc:docMkLst>
      <pc:sldChg chg="addSp delSp modSp">
        <pc:chgData name="Bea Seibert" userId="S::gu58lal@mytum.de::cd96aaf6-9ed8-4285-a516-452073d782dd" providerId="AD" clId="Web-{EF3F86F4-3F80-4BA0-BBF0-62510839579A}" dt="2022-01-19T14:23:12.335" v="101"/>
        <pc:sldMkLst>
          <pc:docMk/>
          <pc:sldMk cId="145619087" sldId="289"/>
        </pc:sldMkLst>
        <pc:spChg chg="mod">
          <ac:chgData name="Bea Seibert" userId="S::gu58lal@mytum.de::cd96aaf6-9ed8-4285-a516-452073d782dd" providerId="AD" clId="Web-{EF3F86F4-3F80-4BA0-BBF0-62510839579A}" dt="2022-01-19T14:14:10.709" v="18" actId="20577"/>
          <ac:spMkLst>
            <pc:docMk/>
            <pc:sldMk cId="145619087" sldId="289"/>
            <ac:spMk id="4" creationId="{A2F0E4C1-B5E0-2E46-9306-C49018601B39}"/>
          </ac:spMkLst>
        </pc:spChg>
        <pc:spChg chg="mod">
          <ac:chgData name="Bea Seibert" userId="S::gu58lal@mytum.de::cd96aaf6-9ed8-4285-a516-452073d782dd" providerId="AD" clId="Web-{EF3F86F4-3F80-4BA0-BBF0-62510839579A}" dt="2022-01-19T14:22:29.412" v="92" actId="20577"/>
          <ac:spMkLst>
            <pc:docMk/>
            <pc:sldMk cId="145619087" sldId="289"/>
            <ac:spMk id="8" creationId="{E41EB3CE-815C-496E-8348-F3D49B99BE60}"/>
          </ac:spMkLst>
        </pc:spChg>
        <pc:spChg chg="add del mod">
          <ac:chgData name="Bea Seibert" userId="S::gu58lal@mytum.de::cd96aaf6-9ed8-4285-a516-452073d782dd" providerId="AD" clId="Web-{EF3F86F4-3F80-4BA0-BBF0-62510839579A}" dt="2022-01-19T14:23:12.335" v="101"/>
          <ac:spMkLst>
            <pc:docMk/>
            <pc:sldMk cId="145619087" sldId="289"/>
            <ac:spMk id="9" creationId="{58ADC67B-3CA6-44E7-993A-FA60F99AC49B}"/>
          </ac:spMkLst>
        </pc:spChg>
        <pc:spChg chg="mod">
          <ac:chgData name="Bea Seibert" userId="S::gu58lal@mytum.de::cd96aaf6-9ed8-4285-a516-452073d782dd" providerId="AD" clId="Web-{EF3F86F4-3F80-4BA0-BBF0-62510839579A}" dt="2022-01-19T14:14:20.147" v="30" actId="20577"/>
          <ac:spMkLst>
            <pc:docMk/>
            <pc:sldMk cId="145619087" sldId="289"/>
            <ac:spMk id="22" creationId="{2363815F-F5E1-1C44-AE95-3AC788C5A748}"/>
          </ac:spMkLst>
        </pc:spChg>
        <pc:spChg chg="mod">
          <ac:chgData name="Bea Seibert" userId="S::gu58lal@mytum.de::cd96aaf6-9ed8-4285-a516-452073d782dd" providerId="AD" clId="Web-{EF3F86F4-3F80-4BA0-BBF0-62510839579A}" dt="2022-01-19T14:17:18.246" v="86" actId="20577"/>
          <ac:spMkLst>
            <pc:docMk/>
            <pc:sldMk cId="145619087" sldId="289"/>
            <ac:spMk id="25" creationId="{ECF4099C-B117-BC4C-AA67-4A30453AB711}"/>
          </ac:spMkLst>
        </pc:spChg>
      </pc:sldChg>
      <pc:sldChg chg="modSp">
        <pc:chgData name="Bea Seibert" userId="S::gu58lal@mytum.de::cd96aaf6-9ed8-4285-a516-452073d782dd" providerId="AD" clId="Web-{EF3F86F4-3F80-4BA0-BBF0-62510839579A}" dt="2022-01-19T14:22:57.101" v="99" actId="20577"/>
        <pc:sldMkLst>
          <pc:docMk/>
          <pc:sldMk cId="4041155107" sldId="290"/>
        </pc:sldMkLst>
        <pc:spChg chg="mod">
          <ac:chgData name="Bea Seibert" userId="S::gu58lal@mytum.de::cd96aaf6-9ed8-4285-a516-452073d782dd" providerId="AD" clId="Web-{EF3F86F4-3F80-4BA0-BBF0-62510839579A}" dt="2022-01-19T14:14:27.225" v="39" actId="20577"/>
          <ac:spMkLst>
            <pc:docMk/>
            <pc:sldMk cId="4041155107" sldId="290"/>
            <ac:spMk id="4" creationId="{A2F0E4C1-B5E0-2E46-9306-C49018601B39}"/>
          </ac:spMkLst>
        </pc:spChg>
        <pc:spChg chg="mod">
          <ac:chgData name="Bea Seibert" userId="S::gu58lal@mytum.de::cd96aaf6-9ed8-4285-a516-452073d782dd" providerId="AD" clId="Web-{EF3F86F4-3F80-4BA0-BBF0-62510839579A}" dt="2022-01-19T14:22:57.101" v="99" actId="20577"/>
          <ac:spMkLst>
            <pc:docMk/>
            <pc:sldMk cId="4041155107" sldId="290"/>
            <ac:spMk id="10" creationId="{3E3036AE-744D-46EF-BE6A-F8FBAAE34365}"/>
          </ac:spMkLst>
        </pc:spChg>
        <pc:spChg chg="mod">
          <ac:chgData name="Bea Seibert" userId="S::gu58lal@mytum.de::cd96aaf6-9ed8-4285-a516-452073d782dd" providerId="AD" clId="Web-{EF3F86F4-3F80-4BA0-BBF0-62510839579A}" dt="2022-01-19T14:06:30.350" v="8" actId="20577"/>
          <ac:spMkLst>
            <pc:docMk/>
            <pc:sldMk cId="4041155107" sldId="290"/>
            <ac:spMk id="17" creationId="{C367BE9B-6A85-5744-A6BC-B621B6152C29}"/>
          </ac:spMkLst>
        </pc:spChg>
        <pc:spChg chg="mod">
          <ac:chgData name="Bea Seibert" userId="S::gu58lal@mytum.de::cd96aaf6-9ed8-4285-a516-452073d782dd" providerId="AD" clId="Web-{EF3F86F4-3F80-4BA0-BBF0-62510839579A}" dt="2022-01-19T14:22:18.928" v="88" actId="20577"/>
          <ac:spMkLst>
            <pc:docMk/>
            <pc:sldMk cId="4041155107" sldId="290"/>
            <ac:spMk id="22" creationId="{2363815F-F5E1-1C44-AE95-3AC788C5A748}"/>
          </ac:spMkLst>
        </pc:spChg>
        <pc:spChg chg="mod">
          <ac:chgData name="Bea Seibert" userId="S::gu58lal@mytum.de::cd96aaf6-9ed8-4285-a516-452073d782dd" providerId="AD" clId="Web-{EF3F86F4-3F80-4BA0-BBF0-62510839579A}" dt="2022-01-19T14:06:48.023" v="11" actId="20577"/>
          <ac:spMkLst>
            <pc:docMk/>
            <pc:sldMk cId="4041155107" sldId="290"/>
            <ac:spMk id="25" creationId="{ECF4099C-B117-BC4C-AA67-4A30453AB711}"/>
          </ac:spMkLst>
        </pc:spChg>
      </pc:sldChg>
      <pc:sldChg chg="new del">
        <pc:chgData name="Bea Seibert" userId="S::gu58lal@mytum.de::cd96aaf6-9ed8-4285-a516-452073d782dd" providerId="AD" clId="Web-{EF3F86F4-3F80-4BA0-BBF0-62510839579A}" dt="2022-01-19T15:22:38.417" v="104"/>
        <pc:sldMkLst>
          <pc:docMk/>
          <pc:sldMk cId="1985524647" sldId="294"/>
        </pc:sldMkLst>
      </pc:sldChg>
      <pc:sldChg chg="addSp delSp modSp add replId">
        <pc:chgData name="Bea Seibert" userId="S::gu58lal@mytum.de::cd96aaf6-9ed8-4285-a516-452073d782dd" providerId="AD" clId="Web-{EF3F86F4-3F80-4BA0-BBF0-62510839579A}" dt="2022-01-19T15:23:56.247" v="114"/>
        <pc:sldMkLst>
          <pc:docMk/>
          <pc:sldMk cId="398326415" sldId="295"/>
        </pc:sldMkLst>
        <pc:spChg chg="mod">
          <ac:chgData name="Bea Seibert" userId="S::gu58lal@mytum.de::cd96aaf6-9ed8-4285-a516-452073d782dd" providerId="AD" clId="Web-{EF3F86F4-3F80-4BA0-BBF0-62510839579A}" dt="2022-01-19T15:23:06.652" v="107" actId="20577"/>
          <ac:spMkLst>
            <pc:docMk/>
            <pc:sldMk cId="398326415" sldId="295"/>
            <ac:spMk id="8" creationId="{027BF9E9-64F2-4C11-8DCA-1A2FAAF195C0}"/>
          </ac:spMkLst>
        </pc:spChg>
        <pc:picChg chg="add mod">
          <ac:chgData name="Bea Seibert" userId="S::gu58lal@mytum.de::cd96aaf6-9ed8-4285-a516-452073d782dd" providerId="AD" clId="Web-{EF3F86F4-3F80-4BA0-BBF0-62510839579A}" dt="2022-01-19T15:23:15.433" v="111" actId="14100"/>
          <ac:picMkLst>
            <pc:docMk/>
            <pc:sldMk cId="398326415" sldId="295"/>
            <ac:picMk id="4" creationId="{F361A0BD-75E9-4AC2-BAA4-83CCFB500237}"/>
          </ac:picMkLst>
        </pc:picChg>
        <pc:picChg chg="del">
          <ac:chgData name="Bea Seibert" userId="S::gu58lal@mytum.de::cd96aaf6-9ed8-4285-a516-452073d782dd" providerId="AD" clId="Web-{EF3F86F4-3F80-4BA0-BBF0-62510839579A}" dt="2022-01-19T15:22:40.995" v="105"/>
          <ac:picMkLst>
            <pc:docMk/>
            <pc:sldMk cId="398326415" sldId="295"/>
            <ac:picMk id="6" creationId="{25E132F5-3993-4824-9D2B-A30075F531D5}"/>
          </ac:picMkLst>
        </pc:picChg>
        <pc:picChg chg="add del mod">
          <ac:chgData name="Bea Seibert" userId="S::gu58lal@mytum.de::cd96aaf6-9ed8-4285-a516-452073d782dd" providerId="AD" clId="Web-{EF3F86F4-3F80-4BA0-BBF0-62510839579A}" dt="2022-01-19T15:23:56.247" v="114"/>
          <ac:picMkLst>
            <pc:docMk/>
            <pc:sldMk cId="398326415" sldId="295"/>
            <ac:picMk id="9" creationId="{DC330832-E522-4E62-A2C0-FFD6CA792B37}"/>
          </ac:picMkLst>
        </pc:picChg>
      </pc:sldChg>
      <pc:sldChg chg="delSp modSp add replId">
        <pc:chgData name="Bea Seibert" userId="S::gu58lal@mytum.de::cd96aaf6-9ed8-4285-a516-452073d782dd" providerId="AD" clId="Web-{EF3F86F4-3F80-4BA0-BBF0-62510839579A}" dt="2022-01-19T15:24:04.935" v="118" actId="1076"/>
        <pc:sldMkLst>
          <pc:docMk/>
          <pc:sldMk cId="917331569" sldId="296"/>
        </pc:sldMkLst>
        <pc:picChg chg="del">
          <ac:chgData name="Bea Seibert" userId="S::gu58lal@mytum.de::cd96aaf6-9ed8-4285-a516-452073d782dd" providerId="AD" clId="Web-{EF3F86F4-3F80-4BA0-BBF0-62510839579A}" dt="2022-01-19T15:23:58.778" v="115"/>
          <ac:picMkLst>
            <pc:docMk/>
            <pc:sldMk cId="917331569" sldId="296"/>
            <ac:picMk id="4" creationId="{F361A0BD-75E9-4AC2-BAA4-83CCFB500237}"/>
          </ac:picMkLst>
        </pc:picChg>
        <pc:picChg chg="mod">
          <ac:chgData name="Bea Seibert" userId="S::gu58lal@mytum.de::cd96aaf6-9ed8-4285-a516-452073d782dd" providerId="AD" clId="Web-{EF3F86F4-3F80-4BA0-BBF0-62510839579A}" dt="2022-01-19T15:24:04.935" v="118" actId="1076"/>
          <ac:picMkLst>
            <pc:docMk/>
            <pc:sldMk cId="917331569" sldId="296"/>
            <ac:picMk id="9" creationId="{DC330832-E522-4E62-A2C0-FFD6CA792B37}"/>
          </ac:picMkLst>
        </pc:picChg>
      </pc:sldChg>
    </pc:docChg>
  </pc:docChgLst>
  <pc:docChgLst>
    <pc:chgData name="Stefano Ferrari" userId="S::ge96hap@mytum.de::12614f5b-92f2-46fc-80cb-33d73f1bc615" providerId="AD" clId="Web-{22189643-A987-4E6E-9069-E4CA0FB5150E}"/>
    <pc:docChg chg="modSld">
      <pc:chgData name="Stefano Ferrari" userId="S::ge96hap@mytum.de::12614f5b-92f2-46fc-80cb-33d73f1bc615" providerId="AD" clId="Web-{22189643-A987-4E6E-9069-E4CA0FB5150E}" dt="2021-11-10T11:42:55.944" v="262" actId="1076"/>
      <pc:docMkLst>
        <pc:docMk/>
      </pc:docMkLst>
      <pc:sldChg chg="addSp delSp modSp">
        <pc:chgData name="Stefano Ferrari" userId="S::ge96hap@mytum.de::12614f5b-92f2-46fc-80cb-33d73f1bc615" providerId="AD" clId="Web-{22189643-A987-4E6E-9069-E4CA0FB5150E}" dt="2021-11-10T11:39:25.877" v="261" actId="20577"/>
        <pc:sldMkLst>
          <pc:docMk/>
          <pc:sldMk cId="470170629" sldId="258"/>
        </pc:sldMkLst>
        <pc:spChg chg="mod">
          <ac:chgData name="Stefano Ferrari" userId="S::ge96hap@mytum.de::12614f5b-92f2-46fc-80cb-33d73f1bc615" providerId="AD" clId="Web-{22189643-A987-4E6E-9069-E4CA0FB5150E}" dt="2021-11-10T11:38:07.500" v="259" actId="20577"/>
          <ac:spMkLst>
            <pc:docMk/>
            <pc:sldMk cId="470170629" sldId="258"/>
            <ac:spMk id="2" creationId="{6BD1BC4B-C6F4-473A-9D44-08DF1CC9CC24}"/>
          </ac:spMkLst>
        </pc:spChg>
        <pc:spChg chg="add mod">
          <ac:chgData name="Stefano Ferrari" userId="S::ge96hap@mytum.de::12614f5b-92f2-46fc-80cb-33d73f1bc615" providerId="AD" clId="Web-{22189643-A987-4E6E-9069-E4CA0FB5150E}" dt="2021-11-10T11:30:07.287" v="175" actId="1076"/>
          <ac:spMkLst>
            <pc:docMk/>
            <pc:sldMk cId="470170629" sldId="258"/>
            <ac:spMk id="3" creationId="{B00B8A94-B7B9-4C10-85DC-8F44D94F7DB1}"/>
          </ac:spMkLst>
        </pc:spChg>
        <pc:spChg chg="mod">
          <ac:chgData name="Stefano Ferrari" userId="S::ge96hap@mytum.de::12614f5b-92f2-46fc-80cb-33d73f1bc615" providerId="AD" clId="Web-{22189643-A987-4E6E-9069-E4CA0FB5150E}" dt="2021-11-10T11:39:25.877" v="261" actId="20577"/>
          <ac:spMkLst>
            <pc:docMk/>
            <pc:sldMk cId="470170629" sldId="258"/>
            <ac:spMk id="4" creationId="{6CED4985-6651-470B-8B95-DC71FB519ABD}"/>
          </ac:spMkLst>
        </pc:spChg>
        <pc:spChg chg="add mod">
          <ac:chgData name="Stefano Ferrari" userId="S::ge96hap@mytum.de::12614f5b-92f2-46fc-80cb-33d73f1bc615" providerId="AD" clId="Web-{22189643-A987-4E6E-9069-E4CA0FB5150E}" dt="2021-11-10T11:34:46.574" v="225" actId="1076"/>
          <ac:spMkLst>
            <pc:docMk/>
            <pc:sldMk cId="470170629" sldId="258"/>
            <ac:spMk id="6" creationId="{6CEEC39E-0E32-43CA-8B0F-828BF9B5327D}"/>
          </ac:spMkLst>
        </pc:spChg>
        <pc:spChg chg="mod">
          <ac:chgData name="Stefano Ferrari" userId="S::ge96hap@mytum.de::12614f5b-92f2-46fc-80cb-33d73f1bc615" providerId="AD" clId="Web-{22189643-A987-4E6E-9069-E4CA0FB5150E}" dt="2021-11-10T11:26:52.189" v="115" actId="20577"/>
          <ac:spMkLst>
            <pc:docMk/>
            <pc:sldMk cId="470170629" sldId="258"/>
            <ac:spMk id="8" creationId="{F6E8437D-9DF2-45CB-B014-608058A4769E}"/>
          </ac:spMkLst>
        </pc:spChg>
        <pc:spChg chg="add mod">
          <ac:chgData name="Stefano Ferrari" userId="S::ge96hap@mytum.de::12614f5b-92f2-46fc-80cb-33d73f1bc615" providerId="AD" clId="Web-{22189643-A987-4E6E-9069-E4CA0FB5150E}" dt="2021-11-10T11:34:39.043" v="224" actId="1076"/>
          <ac:spMkLst>
            <pc:docMk/>
            <pc:sldMk cId="470170629" sldId="258"/>
            <ac:spMk id="9" creationId="{167EE29B-D6FE-407B-908B-A1DE20AAB42E}"/>
          </ac:spMkLst>
        </pc:spChg>
        <pc:spChg chg="add mod">
          <ac:chgData name="Stefano Ferrari" userId="S::ge96hap@mytum.de::12614f5b-92f2-46fc-80cb-33d73f1bc615" providerId="AD" clId="Web-{22189643-A987-4E6E-9069-E4CA0FB5150E}" dt="2021-11-10T11:37:30.812" v="255" actId="20577"/>
          <ac:spMkLst>
            <pc:docMk/>
            <pc:sldMk cId="470170629" sldId="258"/>
            <ac:spMk id="10" creationId="{709A3A61-99CE-4016-BA27-E4818BCF9515}"/>
          </ac:spMkLst>
        </pc:spChg>
        <pc:spChg chg="add mod">
          <ac:chgData name="Stefano Ferrari" userId="S::ge96hap@mytum.de::12614f5b-92f2-46fc-80cb-33d73f1bc615" providerId="AD" clId="Web-{22189643-A987-4E6E-9069-E4CA0FB5150E}" dt="2021-11-10T11:38:14.157" v="260" actId="20577"/>
          <ac:spMkLst>
            <pc:docMk/>
            <pc:sldMk cId="470170629" sldId="258"/>
            <ac:spMk id="13" creationId="{207CD40E-CA20-45F9-AB02-CC30821D74FF}"/>
          </ac:spMkLst>
        </pc:spChg>
        <pc:spChg chg="add mod">
          <ac:chgData name="Stefano Ferrari" userId="S::ge96hap@mytum.de::12614f5b-92f2-46fc-80cb-33d73f1bc615" providerId="AD" clId="Web-{22189643-A987-4E6E-9069-E4CA0FB5150E}" dt="2021-11-10T11:37:11.452" v="250"/>
          <ac:spMkLst>
            <pc:docMk/>
            <pc:sldMk cId="470170629" sldId="258"/>
            <ac:spMk id="15" creationId="{4B990CC8-ACA7-47C3-B2FC-BE6E3BEDCD5B}"/>
          </ac:spMkLst>
        </pc:spChg>
        <pc:picChg chg="del">
          <ac:chgData name="Stefano Ferrari" userId="S::ge96hap@mytum.de::12614f5b-92f2-46fc-80cb-33d73f1bc615" providerId="AD" clId="Web-{22189643-A987-4E6E-9069-E4CA0FB5150E}" dt="2021-11-10T11:23:26.482" v="23"/>
          <ac:picMkLst>
            <pc:docMk/>
            <pc:sldMk cId="470170629" sldId="258"/>
            <ac:picMk id="14" creationId="{A356B77C-AE6F-4A9D-AD59-8DFC524FE4C0}"/>
          </ac:picMkLst>
        </pc:picChg>
      </pc:sldChg>
      <pc:sldChg chg="modSp">
        <pc:chgData name="Stefano Ferrari" userId="S::ge96hap@mytum.de::12614f5b-92f2-46fc-80cb-33d73f1bc615" providerId="AD" clId="Web-{22189643-A987-4E6E-9069-E4CA0FB5150E}" dt="2021-11-10T11:20:16.931" v="21" actId="1076"/>
        <pc:sldMkLst>
          <pc:docMk/>
          <pc:sldMk cId="3242287423" sldId="262"/>
        </pc:sldMkLst>
        <pc:spChg chg="mod">
          <ac:chgData name="Stefano Ferrari" userId="S::ge96hap@mytum.de::12614f5b-92f2-46fc-80cb-33d73f1bc615" providerId="AD" clId="Web-{22189643-A987-4E6E-9069-E4CA0FB5150E}" dt="2021-11-10T11:05:23.740" v="20" actId="14100"/>
          <ac:spMkLst>
            <pc:docMk/>
            <pc:sldMk cId="3242287423" sldId="262"/>
            <ac:spMk id="8" creationId="{F6E8437D-9DF2-45CB-B014-608058A4769E}"/>
          </ac:spMkLst>
        </pc:spChg>
        <pc:picChg chg="mod">
          <ac:chgData name="Stefano Ferrari" userId="S::ge96hap@mytum.de::12614f5b-92f2-46fc-80cb-33d73f1bc615" providerId="AD" clId="Web-{22189643-A987-4E6E-9069-E4CA0FB5150E}" dt="2021-11-10T11:02:22.893" v="0" actId="1076"/>
          <ac:picMkLst>
            <pc:docMk/>
            <pc:sldMk cId="3242287423" sldId="262"/>
            <ac:picMk id="2" creationId="{1DB0F285-2A72-4A23-BD6B-DE7501F007AC}"/>
          </ac:picMkLst>
        </pc:picChg>
        <pc:picChg chg="mod">
          <ac:chgData name="Stefano Ferrari" userId="S::ge96hap@mytum.de::12614f5b-92f2-46fc-80cb-33d73f1bc615" providerId="AD" clId="Web-{22189643-A987-4E6E-9069-E4CA0FB5150E}" dt="2021-11-10T11:20:16.931" v="21" actId="1076"/>
          <ac:picMkLst>
            <pc:docMk/>
            <pc:sldMk cId="3242287423" sldId="262"/>
            <ac:picMk id="3" creationId="{BA070AA6-9E68-41C5-8260-FAD6119C33FA}"/>
          </ac:picMkLst>
        </pc:picChg>
      </pc:sldChg>
      <pc:sldChg chg="modSp">
        <pc:chgData name="Stefano Ferrari" userId="S::ge96hap@mytum.de::12614f5b-92f2-46fc-80cb-33d73f1bc615" providerId="AD" clId="Web-{22189643-A987-4E6E-9069-E4CA0FB5150E}" dt="2021-11-10T11:42:55.944" v="262" actId="1076"/>
        <pc:sldMkLst>
          <pc:docMk/>
          <pc:sldMk cId="1877551251" sldId="264"/>
        </pc:sldMkLst>
        <pc:picChg chg="mod">
          <ac:chgData name="Stefano Ferrari" userId="S::ge96hap@mytum.de::12614f5b-92f2-46fc-80cb-33d73f1bc615" providerId="AD" clId="Web-{22189643-A987-4E6E-9069-E4CA0FB5150E}" dt="2021-11-10T11:42:55.944" v="262" actId="1076"/>
          <ac:picMkLst>
            <pc:docMk/>
            <pc:sldMk cId="1877551251" sldId="264"/>
            <ac:picMk id="2" creationId="{EAF2DF41-4F52-4B94-9783-7D9A47853083}"/>
          </ac:picMkLst>
        </pc:picChg>
      </pc:sldChg>
    </pc:docChg>
  </pc:docChgLst>
  <pc:docChgLst>
    <pc:chgData name="Stefano Ferrari" userId="S::ge96hap@mytum.de::12614f5b-92f2-46fc-80cb-33d73f1bc615" providerId="AD" clId="Web-{E09E6814-2439-4568-9E72-232F3F9FD725}"/>
    <pc:docChg chg="modSld">
      <pc:chgData name="Stefano Ferrari" userId="S::ge96hap@mytum.de::12614f5b-92f2-46fc-80cb-33d73f1bc615" providerId="AD" clId="Web-{E09E6814-2439-4568-9E72-232F3F9FD725}" dt="2021-11-24T13:14:51.053" v="10" actId="20577"/>
      <pc:docMkLst>
        <pc:docMk/>
      </pc:docMkLst>
      <pc:sldChg chg="modSp">
        <pc:chgData name="Stefano Ferrari" userId="S::ge96hap@mytum.de::12614f5b-92f2-46fc-80cb-33d73f1bc615" providerId="AD" clId="Web-{E09E6814-2439-4568-9E72-232F3F9FD725}" dt="2021-11-24T13:14:46.209" v="9" actId="20577"/>
        <pc:sldMkLst>
          <pc:docMk/>
          <pc:sldMk cId="107433970" sldId="268"/>
        </pc:sldMkLst>
        <pc:spChg chg="mod">
          <ac:chgData name="Stefano Ferrari" userId="S::ge96hap@mytum.de::12614f5b-92f2-46fc-80cb-33d73f1bc615" providerId="AD" clId="Web-{E09E6814-2439-4568-9E72-232F3F9FD725}" dt="2021-11-24T13:14:46.209" v="9" actId="20577"/>
          <ac:spMkLst>
            <pc:docMk/>
            <pc:sldMk cId="107433970" sldId="268"/>
            <ac:spMk id="12" creationId="{8A335EC2-DC07-43A5-9E87-95BC3D694E9E}"/>
          </ac:spMkLst>
        </pc:spChg>
      </pc:sldChg>
      <pc:sldChg chg="modSp">
        <pc:chgData name="Stefano Ferrari" userId="S::ge96hap@mytum.de::12614f5b-92f2-46fc-80cb-33d73f1bc615" providerId="AD" clId="Web-{E09E6814-2439-4568-9E72-232F3F9FD725}" dt="2021-11-24T13:14:17.269" v="0" actId="20577"/>
        <pc:sldMkLst>
          <pc:docMk/>
          <pc:sldMk cId="2210482668" sldId="271"/>
        </pc:sldMkLst>
        <pc:spChg chg="mod">
          <ac:chgData name="Stefano Ferrari" userId="S::ge96hap@mytum.de::12614f5b-92f2-46fc-80cb-33d73f1bc615" providerId="AD" clId="Web-{E09E6814-2439-4568-9E72-232F3F9FD725}" dt="2021-11-24T13:14:17.269" v="0" actId="20577"/>
          <ac:spMkLst>
            <pc:docMk/>
            <pc:sldMk cId="2210482668" sldId="271"/>
            <ac:spMk id="12" creationId="{8A335EC2-DC07-43A5-9E87-95BC3D694E9E}"/>
          </ac:spMkLst>
        </pc:spChg>
      </pc:sldChg>
      <pc:sldChg chg="modSp">
        <pc:chgData name="Stefano Ferrari" userId="S::ge96hap@mytum.de::12614f5b-92f2-46fc-80cb-33d73f1bc615" providerId="AD" clId="Web-{E09E6814-2439-4568-9E72-232F3F9FD725}" dt="2021-11-24T13:14:51.053" v="10" actId="20577"/>
        <pc:sldMkLst>
          <pc:docMk/>
          <pc:sldMk cId="1090013117" sldId="272"/>
        </pc:sldMkLst>
        <pc:spChg chg="mod">
          <ac:chgData name="Stefano Ferrari" userId="S::ge96hap@mytum.de::12614f5b-92f2-46fc-80cb-33d73f1bc615" providerId="AD" clId="Web-{E09E6814-2439-4568-9E72-232F3F9FD725}" dt="2021-11-24T13:14:51.053" v="10" actId="20577"/>
          <ac:spMkLst>
            <pc:docMk/>
            <pc:sldMk cId="1090013117" sldId="272"/>
            <ac:spMk id="12" creationId="{8A335EC2-DC07-43A5-9E87-95BC3D694E9E}"/>
          </ac:spMkLst>
        </pc:spChg>
      </pc:sldChg>
      <pc:sldChg chg="modSp">
        <pc:chgData name="Stefano Ferrari" userId="S::ge96hap@mytum.de::12614f5b-92f2-46fc-80cb-33d73f1bc615" providerId="AD" clId="Web-{E09E6814-2439-4568-9E72-232F3F9FD725}" dt="2021-11-24T13:14:41.740" v="8" actId="20577"/>
        <pc:sldMkLst>
          <pc:docMk/>
          <pc:sldMk cId="996576291" sldId="278"/>
        </pc:sldMkLst>
        <pc:spChg chg="mod">
          <ac:chgData name="Stefano Ferrari" userId="S::ge96hap@mytum.de::12614f5b-92f2-46fc-80cb-33d73f1bc615" providerId="AD" clId="Web-{E09E6814-2439-4568-9E72-232F3F9FD725}" dt="2021-11-24T13:14:41.740" v="8" actId="20577"/>
          <ac:spMkLst>
            <pc:docMk/>
            <pc:sldMk cId="996576291" sldId="278"/>
            <ac:spMk id="12" creationId="{8A335EC2-DC07-43A5-9E87-95BC3D694E9E}"/>
          </ac:spMkLst>
        </pc:spChg>
      </pc:sldChg>
      <pc:sldChg chg="modSp">
        <pc:chgData name="Stefano Ferrari" userId="S::ge96hap@mytum.de::12614f5b-92f2-46fc-80cb-33d73f1bc615" providerId="AD" clId="Web-{E09E6814-2439-4568-9E72-232F3F9FD725}" dt="2021-11-24T13:14:23.426" v="1" actId="20577"/>
        <pc:sldMkLst>
          <pc:docMk/>
          <pc:sldMk cId="2553469086" sldId="279"/>
        </pc:sldMkLst>
        <pc:spChg chg="mod">
          <ac:chgData name="Stefano Ferrari" userId="S::ge96hap@mytum.de::12614f5b-92f2-46fc-80cb-33d73f1bc615" providerId="AD" clId="Web-{E09E6814-2439-4568-9E72-232F3F9FD725}" dt="2021-11-24T13:14:23.426" v="1" actId="20577"/>
          <ac:spMkLst>
            <pc:docMk/>
            <pc:sldMk cId="2553469086" sldId="279"/>
            <ac:spMk id="12" creationId="{8A335EC2-DC07-43A5-9E87-95BC3D694E9E}"/>
          </ac:spMkLst>
        </pc:spChg>
      </pc:sldChg>
      <pc:sldChg chg="modSp">
        <pc:chgData name="Stefano Ferrari" userId="S::ge96hap@mytum.de::12614f5b-92f2-46fc-80cb-33d73f1bc615" providerId="AD" clId="Web-{E09E6814-2439-4568-9E72-232F3F9FD725}" dt="2021-11-24T13:14:27.082" v="2" actId="20577"/>
        <pc:sldMkLst>
          <pc:docMk/>
          <pc:sldMk cId="848328543" sldId="281"/>
        </pc:sldMkLst>
        <pc:spChg chg="mod">
          <ac:chgData name="Stefano Ferrari" userId="S::ge96hap@mytum.de::12614f5b-92f2-46fc-80cb-33d73f1bc615" providerId="AD" clId="Web-{E09E6814-2439-4568-9E72-232F3F9FD725}" dt="2021-11-24T13:14:27.082" v="2" actId="20577"/>
          <ac:spMkLst>
            <pc:docMk/>
            <pc:sldMk cId="848328543" sldId="281"/>
            <ac:spMk id="12" creationId="{8A335EC2-DC07-43A5-9E87-95BC3D694E9E}"/>
          </ac:spMkLst>
        </pc:spChg>
      </pc:sldChg>
      <pc:sldChg chg="modSp">
        <pc:chgData name="Stefano Ferrari" userId="S::ge96hap@mytum.de::12614f5b-92f2-46fc-80cb-33d73f1bc615" providerId="AD" clId="Web-{E09E6814-2439-4568-9E72-232F3F9FD725}" dt="2021-11-24T13:14:31.723" v="4" actId="20577"/>
        <pc:sldMkLst>
          <pc:docMk/>
          <pc:sldMk cId="931596615" sldId="282"/>
        </pc:sldMkLst>
        <pc:spChg chg="mod">
          <ac:chgData name="Stefano Ferrari" userId="S::ge96hap@mytum.de::12614f5b-92f2-46fc-80cb-33d73f1bc615" providerId="AD" clId="Web-{E09E6814-2439-4568-9E72-232F3F9FD725}" dt="2021-11-24T13:14:31.723" v="4" actId="20577"/>
          <ac:spMkLst>
            <pc:docMk/>
            <pc:sldMk cId="931596615" sldId="282"/>
            <ac:spMk id="12" creationId="{8A335EC2-DC07-43A5-9E87-95BC3D694E9E}"/>
          </ac:spMkLst>
        </pc:spChg>
      </pc:sldChg>
      <pc:sldChg chg="modSp">
        <pc:chgData name="Stefano Ferrari" userId="S::ge96hap@mytum.de::12614f5b-92f2-46fc-80cb-33d73f1bc615" providerId="AD" clId="Web-{E09E6814-2439-4568-9E72-232F3F9FD725}" dt="2021-11-24T13:14:37.130" v="6" actId="20577"/>
        <pc:sldMkLst>
          <pc:docMk/>
          <pc:sldMk cId="1770415991" sldId="283"/>
        </pc:sldMkLst>
        <pc:spChg chg="mod">
          <ac:chgData name="Stefano Ferrari" userId="S::ge96hap@mytum.de::12614f5b-92f2-46fc-80cb-33d73f1bc615" providerId="AD" clId="Web-{E09E6814-2439-4568-9E72-232F3F9FD725}" dt="2021-11-24T13:14:37.130" v="6" actId="20577"/>
          <ac:spMkLst>
            <pc:docMk/>
            <pc:sldMk cId="1770415991" sldId="283"/>
            <ac:spMk id="12" creationId="{8A335EC2-DC07-43A5-9E87-95BC3D694E9E}"/>
          </ac:spMkLst>
        </pc:spChg>
      </pc:sldChg>
    </pc:docChg>
  </pc:docChgLst>
  <pc:docChgLst>
    <pc:chgData name="Bea Seibert" userId="S::gu58lal@mytum.de::cd96aaf6-9ed8-4285-a516-452073d782dd" providerId="AD" clId="Web-{2723FC80-C215-4C3B-9D52-18CBF2FF777B}"/>
    <pc:docChg chg="delSld modSld">
      <pc:chgData name="Bea Seibert" userId="S::gu58lal@mytum.de::cd96aaf6-9ed8-4285-a516-452073d782dd" providerId="AD" clId="Web-{2723FC80-C215-4C3B-9D52-18CBF2FF777B}" dt="2022-01-18T17:08:48.383" v="43" actId="20577"/>
      <pc:docMkLst>
        <pc:docMk/>
      </pc:docMkLst>
      <pc:sldChg chg="modSp">
        <pc:chgData name="Bea Seibert" userId="S::gu58lal@mytum.de::cd96aaf6-9ed8-4285-a516-452073d782dd" providerId="AD" clId="Web-{2723FC80-C215-4C3B-9D52-18CBF2FF777B}" dt="2022-01-18T15:37:19.356" v="0" actId="20577"/>
        <pc:sldMkLst>
          <pc:docMk/>
          <pc:sldMk cId="3873875921" sldId="256"/>
        </pc:sldMkLst>
        <pc:spChg chg="mod">
          <ac:chgData name="Bea Seibert" userId="S::gu58lal@mytum.de::cd96aaf6-9ed8-4285-a516-452073d782dd" providerId="AD" clId="Web-{2723FC80-C215-4C3B-9D52-18CBF2FF777B}" dt="2022-01-18T15:37:19.356" v="0" actId="20577"/>
          <ac:spMkLst>
            <pc:docMk/>
            <pc:sldMk cId="3873875921" sldId="256"/>
            <ac:spMk id="3" creationId="{0C980638-D5C5-41BA-9A0A-61AAF9015971}"/>
          </ac:spMkLst>
        </pc:spChg>
      </pc:sldChg>
      <pc:sldChg chg="modSp">
        <pc:chgData name="Bea Seibert" userId="S::gu58lal@mytum.de::cd96aaf6-9ed8-4285-a516-452073d782dd" providerId="AD" clId="Web-{2723FC80-C215-4C3B-9D52-18CBF2FF777B}" dt="2022-01-18T17:08:48.383" v="43" actId="20577"/>
        <pc:sldMkLst>
          <pc:docMk/>
          <pc:sldMk cId="353417104" sldId="257"/>
        </pc:sldMkLst>
        <pc:spChg chg="mod">
          <ac:chgData name="Bea Seibert" userId="S::gu58lal@mytum.de::cd96aaf6-9ed8-4285-a516-452073d782dd" providerId="AD" clId="Web-{2723FC80-C215-4C3B-9D52-18CBF2FF777B}" dt="2022-01-18T17:08:48.383" v="43" actId="20577"/>
          <ac:spMkLst>
            <pc:docMk/>
            <pc:sldMk cId="353417104" sldId="257"/>
            <ac:spMk id="13" creationId="{E719F156-D162-4A08-AC69-0758FBA36FA7}"/>
          </ac:spMkLst>
        </pc:spChg>
      </pc:sldChg>
      <pc:sldChg chg="del">
        <pc:chgData name="Bea Seibert" userId="S::gu58lal@mytum.de::cd96aaf6-9ed8-4285-a516-452073d782dd" providerId="AD" clId="Web-{2723FC80-C215-4C3B-9D52-18CBF2FF777B}" dt="2022-01-18T15:37:32.544" v="3"/>
        <pc:sldMkLst>
          <pc:docMk/>
          <pc:sldMk cId="902305938" sldId="276"/>
        </pc:sldMkLst>
      </pc:sldChg>
      <pc:sldChg chg="del">
        <pc:chgData name="Bea Seibert" userId="S::gu58lal@mytum.de::cd96aaf6-9ed8-4285-a516-452073d782dd" providerId="AD" clId="Web-{2723FC80-C215-4C3B-9D52-18CBF2FF777B}" dt="2022-01-18T15:37:36.575" v="4"/>
        <pc:sldMkLst>
          <pc:docMk/>
          <pc:sldMk cId="655013380" sldId="277"/>
        </pc:sldMkLst>
      </pc:sldChg>
      <pc:sldChg chg="del">
        <pc:chgData name="Bea Seibert" userId="S::gu58lal@mytum.de::cd96aaf6-9ed8-4285-a516-452073d782dd" providerId="AD" clId="Web-{2723FC80-C215-4C3B-9D52-18CBF2FF777B}" dt="2022-01-18T15:37:54.966" v="9"/>
        <pc:sldMkLst>
          <pc:docMk/>
          <pc:sldMk cId="3433060964" sldId="279"/>
        </pc:sldMkLst>
      </pc:sldChg>
      <pc:sldChg chg="del">
        <pc:chgData name="Bea Seibert" userId="S::gu58lal@mytum.de::cd96aaf6-9ed8-4285-a516-452073d782dd" providerId="AD" clId="Web-{2723FC80-C215-4C3B-9D52-18CBF2FF777B}" dt="2022-01-18T15:37:56.638" v="10"/>
        <pc:sldMkLst>
          <pc:docMk/>
          <pc:sldMk cId="3844677048" sldId="280"/>
        </pc:sldMkLst>
      </pc:sldChg>
      <pc:sldChg chg="del">
        <pc:chgData name="Bea Seibert" userId="S::gu58lal@mytum.de::cd96aaf6-9ed8-4285-a516-452073d782dd" providerId="AD" clId="Web-{2723FC80-C215-4C3B-9D52-18CBF2FF777B}" dt="2022-01-18T15:38:01.904" v="11"/>
        <pc:sldMkLst>
          <pc:docMk/>
          <pc:sldMk cId="40741996" sldId="281"/>
        </pc:sldMkLst>
      </pc:sldChg>
      <pc:sldChg chg="del">
        <pc:chgData name="Bea Seibert" userId="S::gu58lal@mytum.de::cd96aaf6-9ed8-4285-a516-452073d782dd" providerId="AD" clId="Web-{2723FC80-C215-4C3B-9D52-18CBF2FF777B}" dt="2022-01-18T15:37:39.294" v="5"/>
        <pc:sldMkLst>
          <pc:docMk/>
          <pc:sldMk cId="2384977998" sldId="282"/>
        </pc:sldMkLst>
      </pc:sldChg>
      <pc:sldChg chg="del">
        <pc:chgData name="Bea Seibert" userId="S::gu58lal@mytum.de::cd96aaf6-9ed8-4285-a516-452073d782dd" providerId="AD" clId="Web-{2723FC80-C215-4C3B-9D52-18CBF2FF777B}" dt="2022-01-18T15:37:43.779" v="6"/>
        <pc:sldMkLst>
          <pc:docMk/>
          <pc:sldMk cId="2521984954" sldId="283"/>
        </pc:sldMkLst>
      </pc:sldChg>
      <pc:sldChg chg="del">
        <pc:chgData name="Bea Seibert" userId="S::gu58lal@mytum.de::cd96aaf6-9ed8-4285-a516-452073d782dd" providerId="AD" clId="Web-{2723FC80-C215-4C3B-9D52-18CBF2FF777B}" dt="2022-01-18T15:38:07.061" v="12"/>
        <pc:sldMkLst>
          <pc:docMk/>
          <pc:sldMk cId="2413851633" sldId="284"/>
        </pc:sldMkLst>
      </pc:sldChg>
      <pc:sldChg chg="del">
        <pc:chgData name="Bea Seibert" userId="S::gu58lal@mytum.de::cd96aaf6-9ed8-4285-a516-452073d782dd" providerId="AD" clId="Web-{2723FC80-C215-4C3B-9D52-18CBF2FF777B}" dt="2022-01-18T15:37:47.779" v="7"/>
        <pc:sldMkLst>
          <pc:docMk/>
          <pc:sldMk cId="150256300" sldId="290"/>
        </pc:sldMkLst>
      </pc:sldChg>
      <pc:sldChg chg="del">
        <pc:chgData name="Bea Seibert" userId="S::gu58lal@mytum.de::cd96aaf6-9ed8-4285-a516-452073d782dd" providerId="AD" clId="Web-{2723FC80-C215-4C3B-9D52-18CBF2FF777B}" dt="2022-01-18T15:37:53.123" v="8"/>
        <pc:sldMkLst>
          <pc:docMk/>
          <pc:sldMk cId="199027470" sldId="291"/>
        </pc:sldMkLst>
      </pc:sldChg>
    </pc:docChg>
  </pc:docChgLst>
  <pc:docChgLst>
    <pc:chgData name="Stefano Ferrari" userId="S::ge96hap@mytum.de::12614f5b-92f2-46fc-80cb-33d73f1bc615" providerId="AD" clId="Web-{0B049992-0FDF-4541-9F24-6AE99A931B08}"/>
    <pc:docChg chg="modSld">
      <pc:chgData name="Stefano Ferrari" userId="S::ge96hap@mytum.de::12614f5b-92f2-46fc-80cb-33d73f1bc615" providerId="AD" clId="Web-{0B049992-0FDF-4541-9F24-6AE99A931B08}" dt="2021-11-10T10:48:32.664" v="313" actId="1076"/>
      <pc:docMkLst>
        <pc:docMk/>
      </pc:docMkLst>
      <pc:sldChg chg="addSp modSp">
        <pc:chgData name="Stefano Ferrari" userId="S::ge96hap@mytum.de::12614f5b-92f2-46fc-80cb-33d73f1bc615" providerId="AD" clId="Web-{0B049992-0FDF-4541-9F24-6AE99A931B08}" dt="2021-11-10T10:46:24.411" v="302" actId="1076"/>
        <pc:sldMkLst>
          <pc:docMk/>
          <pc:sldMk cId="470170629" sldId="258"/>
        </pc:sldMkLst>
        <pc:spChg chg="mod">
          <ac:chgData name="Stefano Ferrari" userId="S::ge96hap@mytum.de::12614f5b-92f2-46fc-80cb-33d73f1bc615" providerId="AD" clId="Web-{0B049992-0FDF-4541-9F24-6AE99A931B08}" dt="2021-11-10T10:46:24.411" v="302" actId="1076"/>
          <ac:spMkLst>
            <pc:docMk/>
            <pc:sldMk cId="470170629" sldId="258"/>
            <ac:spMk id="2" creationId="{6BD1BC4B-C6F4-473A-9D44-08DF1CC9CC24}"/>
          </ac:spMkLst>
        </pc:spChg>
        <pc:spChg chg="add mod">
          <ac:chgData name="Stefano Ferrari" userId="S::ge96hap@mytum.de::12614f5b-92f2-46fc-80cb-33d73f1bc615" providerId="AD" clId="Web-{0B049992-0FDF-4541-9F24-6AE99A931B08}" dt="2021-11-10T10:45:27.473" v="301" actId="14100"/>
          <ac:spMkLst>
            <pc:docMk/>
            <pc:sldMk cId="470170629" sldId="258"/>
            <ac:spMk id="3" creationId="{43879C4A-FD5F-406A-B7DA-F0E5A7A25993}"/>
          </ac:spMkLst>
        </pc:spChg>
      </pc:sldChg>
      <pc:sldChg chg="addSp modSp">
        <pc:chgData name="Stefano Ferrari" userId="S::ge96hap@mytum.de::12614f5b-92f2-46fc-80cb-33d73f1bc615" providerId="AD" clId="Web-{0B049992-0FDF-4541-9F24-6AE99A931B08}" dt="2021-11-10T10:48:32.664" v="313" actId="1076"/>
        <pc:sldMkLst>
          <pc:docMk/>
          <pc:sldMk cId="1877551251" sldId="264"/>
        </pc:sldMkLst>
        <pc:picChg chg="add mod">
          <ac:chgData name="Stefano Ferrari" userId="S::ge96hap@mytum.de::12614f5b-92f2-46fc-80cb-33d73f1bc615" providerId="AD" clId="Web-{0B049992-0FDF-4541-9F24-6AE99A931B08}" dt="2021-11-10T10:47:36.804" v="308" actId="1076"/>
          <ac:picMkLst>
            <pc:docMk/>
            <pc:sldMk cId="1877551251" sldId="264"/>
            <ac:picMk id="2" creationId="{EAF2DF41-4F52-4B94-9783-7D9A47853083}"/>
          </ac:picMkLst>
        </pc:picChg>
        <pc:picChg chg="add mod">
          <ac:chgData name="Stefano Ferrari" userId="S::ge96hap@mytum.de::12614f5b-92f2-46fc-80cb-33d73f1bc615" providerId="AD" clId="Web-{0B049992-0FDF-4541-9F24-6AE99A931B08}" dt="2021-11-10T10:48:32.664" v="313" actId="1076"/>
          <ac:picMkLst>
            <pc:docMk/>
            <pc:sldMk cId="1877551251" sldId="264"/>
            <ac:picMk id="3" creationId="{A783EDB5-18F2-4AE9-B376-E212CD0B2551}"/>
          </ac:picMkLst>
        </pc:picChg>
      </pc:sldChg>
    </pc:docChg>
  </pc:docChgLst>
  <pc:docChgLst>
    <pc:chgData name="Bea Seibert" userId="S::gu58lal@mytum.de::cd96aaf6-9ed8-4285-a516-452073d782dd" providerId="AD" clId="Web-{E464ACB6-44C1-43AC-973C-590CC029A0F0}"/>
    <pc:docChg chg="modSld">
      <pc:chgData name="Bea Seibert" userId="S::gu58lal@mytum.de::cd96aaf6-9ed8-4285-a516-452073d782dd" providerId="AD" clId="Web-{E464ACB6-44C1-43AC-973C-590CC029A0F0}" dt="2021-12-15T12:26:35.799" v="257" actId="20577"/>
      <pc:docMkLst>
        <pc:docMk/>
      </pc:docMkLst>
      <pc:sldChg chg="modSp">
        <pc:chgData name="Bea Seibert" userId="S::gu58lal@mytum.de::cd96aaf6-9ed8-4285-a516-452073d782dd" providerId="AD" clId="Web-{E464ACB6-44C1-43AC-973C-590CC029A0F0}" dt="2021-12-15T12:26:24.783" v="255" actId="20577"/>
        <pc:sldMkLst>
          <pc:docMk/>
          <pc:sldMk cId="353417104" sldId="257"/>
        </pc:sldMkLst>
        <pc:spChg chg="mod">
          <ac:chgData name="Bea Seibert" userId="S::gu58lal@mytum.de::cd96aaf6-9ed8-4285-a516-452073d782dd" providerId="AD" clId="Web-{E464ACB6-44C1-43AC-973C-590CC029A0F0}" dt="2021-12-15T12:26:24.783" v="255" actId="20577"/>
          <ac:spMkLst>
            <pc:docMk/>
            <pc:sldMk cId="353417104" sldId="257"/>
            <ac:spMk id="13" creationId="{E719F156-D162-4A08-AC69-0758FBA36FA7}"/>
          </ac:spMkLst>
        </pc:spChg>
      </pc:sldChg>
      <pc:sldChg chg="addSp delSp modSp">
        <pc:chgData name="Bea Seibert" userId="S::gu58lal@mytum.de::cd96aaf6-9ed8-4285-a516-452073d782dd" providerId="AD" clId="Web-{E464ACB6-44C1-43AC-973C-590CC029A0F0}" dt="2021-12-15T09:56:25.108" v="37"/>
        <pc:sldMkLst>
          <pc:docMk/>
          <pc:sldMk cId="1090013117" sldId="272"/>
        </pc:sldMkLst>
        <pc:spChg chg="add mod">
          <ac:chgData name="Bea Seibert" userId="S::gu58lal@mytum.de::cd96aaf6-9ed8-4285-a516-452073d782dd" providerId="AD" clId="Web-{E464ACB6-44C1-43AC-973C-590CC029A0F0}" dt="2021-12-15T09:56:22.733" v="36" actId="14100"/>
          <ac:spMkLst>
            <pc:docMk/>
            <pc:sldMk cId="1090013117" sldId="272"/>
            <ac:spMk id="2" creationId="{FA072C9A-10C6-4A70-96F3-2D28DD1A9BEF}"/>
          </ac:spMkLst>
        </pc:spChg>
        <pc:spChg chg="del">
          <ac:chgData name="Bea Seibert" userId="S::gu58lal@mytum.de::cd96aaf6-9ed8-4285-a516-452073d782dd" providerId="AD" clId="Web-{E464ACB6-44C1-43AC-973C-590CC029A0F0}" dt="2021-12-15T09:56:25.108" v="37"/>
          <ac:spMkLst>
            <pc:docMk/>
            <pc:sldMk cId="1090013117" sldId="272"/>
            <ac:spMk id="6" creationId="{6CEEC39E-0E32-43CA-8B0F-828BF9B5327D}"/>
          </ac:spMkLst>
        </pc:spChg>
      </pc:sldChg>
      <pc:sldChg chg="addSp delSp modSp">
        <pc:chgData name="Bea Seibert" userId="S::gu58lal@mytum.de::cd96aaf6-9ed8-4285-a516-452073d782dd" providerId="AD" clId="Web-{E464ACB6-44C1-43AC-973C-590CC029A0F0}" dt="2021-12-15T10:06:58.190" v="246" actId="14100"/>
        <pc:sldMkLst>
          <pc:docMk/>
          <pc:sldMk cId="2128441946" sldId="273"/>
        </pc:sldMkLst>
        <pc:spChg chg="mod">
          <ac:chgData name="Bea Seibert" userId="S::gu58lal@mytum.de::cd96aaf6-9ed8-4285-a516-452073d782dd" providerId="AD" clId="Web-{E464ACB6-44C1-43AC-973C-590CC029A0F0}" dt="2021-12-15T10:04:19.400" v="208" actId="20577"/>
          <ac:spMkLst>
            <pc:docMk/>
            <pc:sldMk cId="2128441946" sldId="273"/>
            <ac:spMk id="6" creationId="{6CEEC39E-0E32-43CA-8B0F-828BF9B5327D}"/>
          </ac:spMkLst>
        </pc:spChg>
        <pc:spChg chg="mod">
          <ac:chgData name="Bea Seibert" userId="S::gu58lal@mytum.de::cd96aaf6-9ed8-4285-a516-452073d782dd" providerId="AD" clId="Web-{E464ACB6-44C1-43AC-973C-590CC029A0F0}" dt="2021-12-15T10:06:58.190" v="246" actId="14100"/>
          <ac:spMkLst>
            <pc:docMk/>
            <pc:sldMk cId="2128441946" sldId="273"/>
            <ac:spMk id="8" creationId="{F6E8437D-9DF2-45CB-B014-608058A4769E}"/>
          </ac:spMkLst>
        </pc:spChg>
        <pc:spChg chg="add mod">
          <ac:chgData name="Bea Seibert" userId="S::gu58lal@mytum.de::cd96aaf6-9ed8-4285-a516-452073d782dd" providerId="AD" clId="Web-{E464ACB6-44C1-43AC-973C-590CC029A0F0}" dt="2021-12-15T10:04:32.495" v="211" actId="1076"/>
          <ac:spMkLst>
            <pc:docMk/>
            <pc:sldMk cId="2128441946" sldId="273"/>
            <ac:spMk id="13" creationId="{A3081853-7297-4A55-AE9D-F98FFD9EABA7}"/>
          </ac:spMkLst>
        </pc:spChg>
        <pc:spChg chg="add mod">
          <ac:chgData name="Bea Seibert" userId="S::gu58lal@mytum.de::cd96aaf6-9ed8-4285-a516-452073d782dd" providerId="AD" clId="Web-{E464ACB6-44C1-43AC-973C-590CC029A0F0}" dt="2021-12-15T10:06:14.157" v="234" actId="1076"/>
          <ac:spMkLst>
            <pc:docMk/>
            <pc:sldMk cId="2128441946" sldId="273"/>
            <ac:spMk id="15" creationId="{A26BAE3F-F5EB-4332-93C2-196285F5DC68}"/>
          </ac:spMkLst>
        </pc:spChg>
        <pc:spChg chg="add mod">
          <ac:chgData name="Bea Seibert" userId="S::gu58lal@mytum.de::cd96aaf6-9ed8-4285-a516-452073d782dd" providerId="AD" clId="Web-{E464ACB6-44C1-43AC-973C-590CC029A0F0}" dt="2021-12-15T10:06:04.656" v="231" actId="1076"/>
          <ac:spMkLst>
            <pc:docMk/>
            <pc:sldMk cId="2128441946" sldId="273"/>
            <ac:spMk id="16" creationId="{BB9E1088-A3DD-4BF3-96CC-E6C09C9D0F6A}"/>
          </ac:spMkLst>
        </pc:spChg>
        <pc:spChg chg="add mod">
          <ac:chgData name="Bea Seibert" userId="S::gu58lal@mytum.de::cd96aaf6-9ed8-4285-a516-452073d782dd" providerId="AD" clId="Web-{E464ACB6-44C1-43AC-973C-590CC029A0F0}" dt="2021-12-15T10:05:53.671" v="229" actId="1076"/>
          <ac:spMkLst>
            <pc:docMk/>
            <pc:sldMk cId="2128441946" sldId="273"/>
            <ac:spMk id="17" creationId="{51789A0F-6482-4A75-B6B6-DA053ADE96B6}"/>
          </ac:spMkLst>
        </pc:spChg>
        <pc:spChg chg="add mod">
          <ac:chgData name="Bea Seibert" userId="S::gu58lal@mytum.de::cd96aaf6-9ed8-4285-a516-452073d782dd" providerId="AD" clId="Web-{E464ACB6-44C1-43AC-973C-590CC029A0F0}" dt="2021-12-15T10:05:24.842" v="225" actId="1076"/>
          <ac:spMkLst>
            <pc:docMk/>
            <pc:sldMk cId="2128441946" sldId="273"/>
            <ac:spMk id="18" creationId="{571DCB55-F77D-488B-99A3-3EA9A480CBB5}"/>
          </ac:spMkLst>
        </pc:spChg>
        <pc:spChg chg="add mod">
          <ac:chgData name="Bea Seibert" userId="S::gu58lal@mytum.de::cd96aaf6-9ed8-4285-a516-452073d782dd" providerId="AD" clId="Web-{E464ACB6-44C1-43AC-973C-590CC029A0F0}" dt="2021-12-15T10:04:52.918" v="213" actId="20577"/>
          <ac:spMkLst>
            <pc:docMk/>
            <pc:sldMk cId="2128441946" sldId="273"/>
            <ac:spMk id="19" creationId="{FE6EF0AD-6B8C-46CE-8A5A-1C4F06014F1A}"/>
          </ac:spMkLst>
        </pc:spChg>
        <pc:picChg chg="mod">
          <ac:chgData name="Bea Seibert" userId="S::gu58lal@mytum.de::cd96aaf6-9ed8-4285-a516-452073d782dd" providerId="AD" clId="Web-{E464ACB6-44C1-43AC-973C-590CC029A0F0}" dt="2021-12-15T10:05:24.826" v="223" actId="1076"/>
          <ac:picMkLst>
            <pc:docMk/>
            <pc:sldMk cId="2128441946" sldId="273"/>
            <ac:picMk id="3" creationId="{507B5763-7C68-4CC2-84EF-4F9761444815}"/>
          </ac:picMkLst>
        </pc:picChg>
        <pc:picChg chg="mod">
          <ac:chgData name="Bea Seibert" userId="S::gu58lal@mytum.de::cd96aaf6-9ed8-4285-a516-452073d782dd" providerId="AD" clId="Web-{E464ACB6-44C1-43AC-973C-590CC029A0F0}" dt="2021-12-15T10:05:24.842" v="224" actId="1076"/>
          <ac:picMkLst>
            <pc:docMk/>
            <pc:sldMk cId="2128441946" sldId="273"/>
            <ac:picMk id="9" creationId="{4CB6BB07-83AF-420D-B64E-CE1D18FB4444}"/>
          </ac:picMkLst>
        </pc:picChg>
        <pc:cxnChg chg="add del mod">
          <ac:chgData name="Bea Seibert" userId="S::gu58lal@mytum.de::cd96aaf6-9ed8-4285-a516-452073d782dd" providerId="AD" clId="Web-{E464ACB6-44C1-43AC-973C-590CC029A0F0}" dt="2021-12-15T09:57:08.845" v="42"/>
          <ac:cxnSpMkLst>
            <pc:docMk/>
            <pc:sldMk cId="2128441946" sldId="273"/>
            <ac:cxnSpMk id="2" creationId="{A250E19D-CA97-409D-A764-2B1B573494FF}"/>
          </ac:cxnSpMkLst>
        </pc:cxnChg>
        <pc:cxnChg chg="add del mod">
          <ac:chgData name="Bea Seibert" userId="S::gu58lal@mytum.de::cd96aaf6-9ed8-4285-a516-452073d782dd" providerId="AD" clId="Web-{E464ACB6-44C1-43AC-973C-590CC029A0F0}" dt="2021-12-15T09:58:47.694" v="79"/>
          <ac:cxnSpMkLst>
            <pc:docMk/>
            <pc:sldMk cId="2128441946" sldId="273"/>
            <ac:cxnSpMk id="10" creationId="{E158FAA5-A6A5-4A6A-804E-D399BDA81C70}"/>
          </ac:cxnSpMkLst>
        </pc:cxnChg>
        <pc:cxnChg chg="add del mod">
          <ac:chgData name="Bea Seibert" userId="S::gu58lal@mytum.de::cd96aaf6-9ed8-4285-a516-452073d782dd" providerId="AD" clId="Web-{E464ACB6-44C1-43AC-973C-590CC029A0F0}" dt="2021-12-15T09:58:46.772" v="78"/>
          <ac:cxnSpMkLst>
            <pc:docMk/>
            <pc:sldMk cId="2128441946" sldId="273"/>
            <ac:cxnSpMk id="14" creationId="{325A419D-272E-49E4-B1B3-BF82E530D772}"/>
          </ac:cxnSpMkLst>
        </pc:cxnChg>
      </pc:sldChg>
      <pc:sldChg chg="modSp">
        <pc:chgData name="Bea Seibert" userId="S::gu58lal@mytum.de::cd96aaf6-9ed8-4285-a516-452073d782dd" providerId="AD" clId="Web-{E464ACB6-44C1-43AC-973C-590CC029A0F0}" dt="2021-12-15T12:26:35.799" v="257" actId="20577"/>
        <pc:sldMkLst>
          <pc:docMk/>
          <pc:sldMk cId="2384977998" sldId="282"/>
        </pc:sldMkLst>
        <pc:spChg chg="mod">
          <ac:chgData name="Bea Seibert" userId="S::gu58lal@mytum.de::cd96aaf6-9ed8-4285-a516-452073d782dd" providerId="AD" clId="Web-{E464ACB6-44C1-43AC-973C-590CC029A0F0}" dt="2021-12-15T12:26:35.799" v="257" actId="20577"/>
          <ac:spMkLst>
            <pc:docMk/>
            <pc:sldMk cId="2384977998" sldId="282"/>
            <ac:spMk id="4" creationId="{6D676DAA-E82A-4697-BFCE-161B886AB2E6}"/>
          </ac:spMkLst>
        </pc:spChg>
      </pc:sldChg>
    </pc:docChg>
  </pc:docChgLst>
  <pc:docChgLst>
    <pc:chgData name="Vincent Brunner" userId="S::ge65tew@mytum.de::0582dc11-ab77-45d1-b857-5691c17b18d5" providerId="AD" clId="Web-{FB1FF2C7-B246-40D8-A8E6-144ABB70B948}"/>
    <pc:docChg chg="addSld modSld">
      <pc:chgData name="Vincent Brunner" userId="S::ge65tew@mytum.de::0582dc11-ab77-45d1-b857-5691c17b18d5" providerId="AD" clId="Web-{FB1FF2C7-B246-40D8-A8E6-144ABB70B948}" dt="2021-11-10T10:46:31.471" v="107" actId="14100"/>
      <pc:docMkLst>
        <pc:docMk/>
      </pc:docMkLst>
      <pc:sldChg chg="modSp">
        <pc:chgData name="Vincent Brunner" userId="S::ge65tew@mytum.de::0582dc11-ab77-45d1-b857-5691c17b18d5" providerId="AD" clId="Web-{FB1FF2C7-B246-40D8-A8E6-144ABB70B948}" dt="2021-11-10T10:30:41.002" v="3" actId="1076"/>
        <pc:sldMkLst>
          <pc:docMk/>
          <pc:sldMk cId="712149764" sldId="259"/>
        </pc:sldMkLst>
        <pc:spChg chg="mod">
          <ac:chgData name="Vincent Brunner" userId="S::ge65tew@mytum.de::0582dc11-ab77-45d1-b857-5691c17b18d5" providerId="AD" clId="Web-{FB1FF2C7-B246-40D8-A8E6-144ABB70B948}" dt="2021-11-10T10:30:41.002" v="3" actId="1076"/>
          <ac:spMkLst>
            <pc:docMk/>
            <pc:sldMk cId="712149764" sldId="259"/>
            <ac:spMk id="6" creationId="{E18D7C9E-6B86-4368-B1B8-567B15490710}"/>
          </ac:spMkLst>
        </pc:spChg>
      </pc:sldChg>
      <pc:sldChg chg="addSp delSp modSp">
        <pc:chgData name="Vincent Brunner" userId="S::ge65tew@mytum.de::0582dc11-ab77-45d1-b857-5691c17b18d5" providerId="AD" clId="Web-{FB1FF2C7-B246-40D8-A8E6-144ABB70B948}" dt="2021-11-10T10:41:18.606" v="69"/>
        <pc:sldMkLst>
          <pc:docMk/>
          <pc:sldMk cId="3950043330" sldId="260"/>
        </pc:sldMkLst>
        <pc:spChg chg="mod">
          <ac:chgData name="Vincent Brunner" userId="S::ge65tew@mytum.de::0582dc11-ab77-45d1-b857-5691c17b18d5" providerId="AD" clId="Web-{FB1FF2C7-B246-40D8-A8E6-144ABB70B948}" dt="2021-11-10T10:32:42.269" v="17" actId="20577"/>
          <ac:spMkLst>
            <pc:docMk/>
            <pc:sldMk cId="3950043330" sldId="260"/>
            <ac:spMk id="8" creationId="{F6E8437D-9DF2-45CB-B014-608058A4769E}"/>
          </ac:spMkLst>
        </pc:spChg>
        <pc:picChg chg="add del mod">
          <ac:chgData name="Vincent Brunner" userId="S::ge65tew@mytum.de::0582dc11-ab77-45d1-b857-5691c17b18d5" providerId="AD" clId="Web-{FB1FF2C7-B246-40D8-A8E6-144ABB70B948}" dt="2021-11-10T10:34:10.630" v="35"/>
          <ac:picMkLst>
            <pc:docMk/>
            <pc:sldMk cId="3950043330" sldId="260"/>
            <ac:picMk id="2" creationId="{98605DCD-969A-4DE8-B90A-408E639DB2CC}"/>
          </ac:picMkLst>
        </pc:picChg>
        <pc:picChg chg="add del mod">
          <ac:chgData name="Vincent Brunner" userId="S::ge65tew@mytum.de::0582dc11-ab77-45d1-b857-5691c17b18d5" providerId="AD" clId="Web-{FB1FF2C7-B246-40D8-A8E6-144ABB70B948}" dt="2021-11-10T10:34:10.630" v="34"/>
          <ac:picMkLst>
            <pc:docMk/>
            <pc:sldMk cId="3950043330" sldId="260"/>
            <ac:picMk id="3" creationId="{1EE1F42E-783F-4A87-90F8-E1A1836D8E14}"/>
          </ac:picMkLst>
        </pc:picChg>
        <pc:picChg chg="add del mod">
          <ac:chgData name="Vincent Brunner" userId="S::ge65tew@mytum.de::0582dc11-ab77-45d1-b857-5691c17b18d5" providerId="AD" clId="Web-{FB1FF2C7-B246-40D8-A8E6-144ABB70B948}" dt="2021-11-10T10:36:38.602" v="48"/>
          <ac:picMkLst>
            <pc:docMk/>
            <pc:sldMk cId="3950043330" sldId="260"/>
            <ac:picMk id="6" creationId="{36177D36-6D18-4B20-98B2-DE56A4C032F1}"/>
          </ac:picMkLst>
        </pc:picChg>
        <pc:picChg chg="add mod">
          <ac:chgData name="Vincent Brunner" userId="S::ge65tew@mytum.de::0582dc11-ab77-45d1-b857-5691c17b18d5" providerId="AD" clId="Web-{FB1FF2C7-B246-40D8-A8E6-144ABB70B948}" dt="2021-11-10T10:35:16.225" v="46" actId="14100"/>
          <ac:picMkLst>
            <pc:docMk/>
            <pc:sldMk cId="3950043330" sldId="260"/>
            <ac:picMk id="9" creationId="{3B151DD2-1387-470C-ABFB-5FC3CADF850C}"/>
          </ac:picMkLst>
        </pc:picChg>
        <pc:picChg chg="add mod">
          <ac:chgData name="Vincent Brunner" userId="S::ge65tew@mytum.de::0582dc11-ab77-45d1-b857-5691c17b18d5" providerId="AD" clId="Web-{FB1FF2C7-B246-40D8-A8E6-144ABB70B948}" dt="2021-11-10T10:35:18.147" v="47" actId="1076"/>
          <ac:picMkLst>
            <pc:docMk/>
            <pc:sldMk cId="3950043330" sldId="260"/>
            <ac:picMk id="10" creationId="{49AE7347-A4E0-4367-8D4B-07237C6BB0C8}"/>
          </ac:picMkLst>
        </pc:picChg>
        <pc:picChg chg="add mod">
          <ac:chgData name="Vincent Brunner" userId="S::ge65tew@mytum.de::0582dc11-ab77-45d1-b857-5691c17b18d5" providerId="AD" clId="Web-{FB1FF2C7-B246-40D8-A8E6-144ABB70B948}" dt="2021-11-10T10:41:18.606" v="69"/>
          <ac:picMkLst>
            <pc:docMk/>
            <pc:sldMk cId="3950043330" sldId="260"/>
            <ac:picMk id="13" creationId="{8161C10E-D9D8-4731-A278-C1D96E9D9298}"/>
          </ac:picMkLst>
        </pc:picChg>
      </pc:sldChg>
      <pc:sldChg chg="addSp delSp modSp add replId">
        <pc:chgData name="Vincent Brunner" userId="S::ge65tew@mytum.de::0582dc11-ab77-45d1-b857-5691c17b18d5" providerId="AD" clId="Web-{FB1FF2C7-B246-40D8-A8E6-144ABB70B948}" dt="2021-11-10T10:46:31.471" v="107" actId="14100"/>
        <pc:sldMkLst>
          <pc:docMk/>
          <pc:sldMk cId="1067042449" sldId="266"/>
        </pc:sldMkLst>
        <pc:spChg chg="mod">
          <ac:chgData name="Vincent Brunner" userId="S::ge65tew@mytum.de::0582dc11-ab77-45d1-b857-5691c17b18d5" providerId="AD" clId="Web-{FB1FF2C7-B246-40D8-A8E6-144ABB70B948}" dt="2021-11-10T10:40:13.183" v="65" actId="20577"/>
          <ac:spMkLst>
            <pc:docMk/>
            <pc:sldMk cId="1067042449" sldId="266"/>
            <ac:spMk id="8" creationId="{F6E8437D-9DF2-45CB-B014-608058A4769E}"/>
          </ac:spMkLst>
        </pc:spChg>
        <pc:picChg chg="add mod">
          <ac:chgData name="Vincent Brunner" userId="S::ge65tew@mytum.de::0582dc11-ab77-45d1-b857-5691c17b18d5" providerId="AD" clId="Web-{FB1FF2C7-B246-40D8-A8E6-144ABB70B948}" dt="2021-11-10T10:46:31.471" v="107" actId="14100"/>
          <ac:picMkLst>
            <pc:docMk/>
            <pc:sldMk cId="1067042449" sldId="266"/>
            <ac:picMk id="2" creationId="{F08D8D8C-AEE8-4825-B246-0CCCE8792A33}"/>
          </ac:picMkLst>
        </pc:picChg>
        <pc:picChg chg="add mod">
          <ac:chgData name="Vincent Brunner" userId="S::ge65tew@mytum.de::0582dc11-ab77-45d1-b857-5691c17b18d5" providerId="AD" clId="Web-{FB1FF2C7-B246-40D8-A8E6-144ABB70B948}" dt="2021-11-10T10:46:07.080" v="101" actId="1076"/>
          <ac:picMkLst>
            <pc:docMk/>
            <pc:sldMk cId="1067042449" sldId="266"/>
            <ac:picMk id="3" creationId="{34EFBECF-70A2-43B1-89C2-0F6F535F03A4}"/>
          </ac:picMkLst>
        </pc:picChg>
        <pc:picChg chg="add mod">
          <ac:chgData name="Vincent Brunner" userId="S::ge65tew@mytum.de::0582dc11-ab77-45d1-b857-5691c17b18d5" providerId="AD" clId="Web-{FB1FF2C7-B246-40D8-A8E6-144ABB70B948}" dt="2021-11-10T10:45:57.423" v="99" actId="1076"/>
          <ac:picMkLst>
            <pc:docMk/>
            <pc:sldMk cId="1067042449" sldId="266"/>
            <ac:picMk id="6" creationId="{CA85E916-047F-4AC1-8FE1-BBBE16075951}"/>
          </ac:picMkLst>
        </pc:picChg>
        <pc:picChg chg="del">
          <ac:chgData name="Vincent Brunner" userId="S::ge65tew@mytum.de::0582dc11-ab77-45d1-b857-5691c17b18d5" providerId="AD" clId="Web-{FB1FF2C7-B246-40D8-A8E6-144ABB70B948}" dt="2021-11-10T10:40:21.277" v="68"/>
          <ac:picMkLst>
            <pc:docMk/>
            <pc:sldMk cId="1067042449" sldId="266"/>
            <ac:picMk id="9" creationId="{3B151DD2-1387-470C-ABFB-5FC3CADF850C}"/>
          </ac:picMkLst>
        </pc:picChg>
        <pc:picChg chg="del">
          <ac:chgData name="Vincent Brunner" userId="S::ge65tew@mytum.de::0582dc11-ab77-45d1-b857-5691c17b18d5" providerId="AD" clId="Web-{FB1FF2C7-B246-40D8-A8E6-144ABB70B948}" dt="2021-11-10T10:40:21.277" v="67"/>
          <ac:picMkLst>
            <pc:docMk/>
            <pc:sldMk cId="1067042449" sldId="266"/>
            <ac:picMk id="10" creationId="{49AE7347-A4E0-4367-8D4B-07237C6BB0C8}"/>
          </ac:picMkLst>
        </pc:picChg>
        <pc:picChg chg="del">
          <ac:chgData name="Vincent Brunner" userId="S::ge65tew@mytum.de::0582dc11-ab77-45d1-b857-5691c17b18d5" providerId="AD" clId="Web-{FB1FF2C7-B246-40D8-A8E6-144ABB70B948}" dt="2021-11-10T10:40:21.277" v="66"/>
          <ac:picMkLst>
            <pc:docMk/>
            <pc:sldMk cId="1067042449" sldId="266"/>
            <ac:picMk id="13" creationId="{8161C10E-D9D8-4731-A278-C1D96E9D9298}"/>
          </ac:picMkLst>
        </pc:picChg>
        <pc:picChg chg="add mod">
          <ac:chgData name="Vincent Brunner" userId="S::ge65tew@mytum.de::0582dc11-ab77-45d1-b857-5691c17b18d5" providerId="AD" clId="Web-{FB1FF2C7-B246-40D8-A8E6-144ABB70B948}" dt="2021-11-10T10:46:12.049" v="103" actId="1076"/>
          <ac:picMkLst>
            <pc:docMk/>
            <pc:sldMk cId="1067042449" sldId="266"/>
            <ac:picMk id="14" creationId="{D5E71966-2AAE-4113-98E2-7E2F39484AC8}"/>
          </ac:picMkLst>
        </pc:picChg>
        <pc:picChg chg="add mod">
          <ac:chgData name="Vincent Brunner" userId="S::ge65tew@mytum.de::0582dc11-ab77-45d1-b857-5691c17b18d5" providerId="AD" clId="Web-{FB1FF2C7-B246-40D8-A8E6-144ABB70B948}" dt="2021-11-10T10:46:11.642" v="102" actId="1076"/>
          <ac:picMkLst>
            <pc:docMk/>
            <pc:sldMk cId="1067042449" sldId="266"/>
            <ac:picMk id="15" creationId="{D5B3FE71-2512-43A5-88A6-79F9EA8F9ED2}"/>
          </ac:picMkLst>
        </pc:picChg>
      </pc:sldChg>
    </pc:docChg>
  </pc:docChgLst>
  <pc:docChgLst>
    <pc:chgData name="Stefano Ferrari" userId="S::ge96hap@mytum.de::12614f5b-92f2-46fc-80cb-33d73f1bc615" providerId="AD" clId="Web-{968CE405-63E6-41BB-ABC9-2839C3ED1537}"/>
    <pc:docChg chg="addSld modSld">
      <pc:chgData name="Stefano Ferrari" userId="S::ge96hap@mytum.de::12614f5b-92f2-46fc-80cb-33d73f1bc615" providerId="AD" clId="Web-{968CE405-63E6-41BB-ABC9-2839C3ED1537}" dt="2022-01-19T13:28:18.174" v="293" actId="20577"/>
      <pc:docMkLst>
        <pc:docMk/>
      </pc:docMkLst>
      <pc:sldChg chg="addSp modSp">
        <pc:chgData name="Stefano Ferrari" userId="S::ge96hap@mytum.de::12614f5b-92f2-46fc-80cb-33d73f1bc615" providerId="AD" clId="Web-{968CE405-63E6-41BB-ABC9-2839C3ED1537}" dt="2022-01-19T10:46:32.426" v="123" actId="1076"/>
        <pc:sldMkLst>
          <pc:docMk/>
          <pc:sldMk cId="2356947989" sldId="279"/>
        </pc:sldMkLst>
        <pc:spChg chg="mod">
          <ac:chgData name="Stefano Ferrari" userId="S::ge96hap@mytum.de::12614f5b-92f2-46fc-80cb-33d73f1bc615" providerId="AD" clId="Web-{968CE405-63E6-41BB-ABC9-2839C3ED1537}" dt="2022-01-19T10:46:06.941" v="120" actId="14100"/>
          <ac:spMkLst>
            <pc:docMk/>
            <pc:sldMk cId="2356947989" sldId="279"/>
            <ac:spMk id="6" creationId="{B300A221-AC74-47F5-9D39-ACE937421DC1}"/>
          </ac:spMkLst>
        </pc:spChg>
        <pc:spChg chg="mod">
          <ac:chgData name="Stefano Ferrari" userId="S::ge96hap@mytum.de::12614f5b-92f2-46fc-80cb-33d73f1bc615" providerId="AD" clId="Web-{968CE405-63E6-41BB-ABC9-2839C3ED1537}" dt="2022-01-19T10:45:51.565" v="112" actId="1076"/>
          <ac:spMkLst>
            <pc:docMk/>
            <pc:sldMk cId="2356947989" sldId="279"/>
            <ac:spMk id="9" creationId="{BD3C6267-AD15-40C0-A963-8438E3BE66D4}"/>
          </ac:spMkLst>
        </pc:spChg>
        <pc:spChg chg="mod">
          <ac:chgData name="Stefano Ferrari" userId="S::ge96hap@mytum.de::12614f5b-92f2-46fc-80cb-33d73f1bc615" providerId="AD" clId="Web-{968CE405-63E6-41BB-ABC9-2839C3ED1537}" dt="2022-01-19T10:46:32.426" v="123" actId="1076"/>
          <ac:spMkLst>
            <pc:docMk/>
            <pc:sldMk cId="2356947989" sldId="279"/>
            <ac:spMk id="13" creationId="{E719F156-D162-4A08-AC69-0758FBA36FA7}"/>
          </ac:spMkLst>
        </pc:spChg>
        <pc:spChg chg="mod">
          <ac:chgData name="Stefano Ferrari" userId="S::ge96hap@mytum.de::12614f5b-92f2-46fc-80cb-33d73f1bc615" providerId="AD" clId="Web-{968CE405-63E6-41BB-ABC9-2839C3ED1537}" dt="2022-01-19T10:46:18.972" v="122" actId="1076"/>
          <ac:spMkLst>
            <pc:docMk/>
            <pc:sldMk cId="2356947989" sldId="279"/>
            <ac:spMk id="14" creationId="{FB0C289F-5508-4D1A-A212-05EAE517BB84}"/>
          </ac:spMkLst>
        </pc:spChg>
        <pc:spChg chg="mod">
          <ac:chgData name="Stefano Ferrari" userId="S::ge96hap@mytum.de::12614f5b-92f2-46fc-80cb-33d73f1bc615" providerId="AD" clId="Web-{968CE405-63E6-41BB-ABC9-2839C3ED1537}" dt="2022-01-19T10:43:53.110" v="107" actId="1076"/>
          <ac:spMkLst>
            <pc:docMk/>
            <pc:sldMk cId="2356947989" sldId="279"/>
            <ac:spMk id="15" creationId="{A257AF21-ECBF-4515-8F72-30A4DA9B4EE4}"/>
          </ac:spMkLst>
        </pc:spChg>
        <pc:spChg chg="mod">
          <ac:chgData name="Stefano Ferrari" userId="S::ge96hap@mytum.de::12614f5b-92f2-46fc-80cb-33d73f1bc615" providerId="AD" clId="Web-{968CE405-63E6-41BB-ABC9-2839C3ED1537}" dt="2022-01-19T10:45:51.831" v="114" actId="1076"/>
          <ac:spMkLst>
            <pc:docMk/>
            <pc:sldMk cId="2356947989" sldId="279"/>
            <ac:spMk id="16" creationId="{CDA0C30F-C8BE-44FD-B12A-93080F293703}"/>
          </ac:spMkLst>
        </pc:spChg>
        <pc:spChg chg="mod">
          <ac:chgData name="Stefano Ferrari" userId="S::ge96hap@mytum.de::12614f5b-92f2-46fc-80cb-33d73f1bc615" providerId="AD" clId="Web-{968CE405-63E6-41BB-ABC9-2839C3ED1537}" dt="2022-01-19T10:45:52.222" v="117" actId="1076"/>
          <ac:spMkLst>
            <pc:docMk/>
            <pc:sldMk cId="2356947989" sldId="279"/>
            <ac:spMk id="19" creationId="{5F990862-D9E3-4F4F-A665-887BF657FB17}"/>
          </ac:spMkLst>
        </pc:spChg>
        <pc:spChg chg="mod">
          <ac:chgData name="Stefano Ferrari" userId="S::ge96hap@mytum.de::12614f5b-92f2-46fc-80cb-33d73f1bc615" providerId="AD" clId="Web-{968CE405-63E6-41BB-ABC9-2839C3ED1537}" dt="2022-01-19T10:45:52.378" v="118" actId="1076"/>
          <ac:spMkLst>
            <pc:docMk/>
            <pc:sldMk cId="2356947989" sldId="279"/>
            <ac:spMk id="20" creationId="{E385A5E2-3D40-4BB0-BC3A-5B1271314014}"/>
          </ac:spMkLst>
        </pc:spChg>
        <pc:grpChg chg="add mod">
          <ac:chgData name="Stefano Ferrari" userId="S::ge96hap@mytum.de::12614f5b-92f2-46fc-80cb-33d73f1bc615" providerId="AD" clId="Web-{968CE405-63E6-41BB-ABC9-2839C3ED1537}" dt="2022-01-19T10:43:46.688" v="106" actId="1076"/>
          <ac:grpSpMkLst>
            <pc:docMk/>
            <pc:sldMk cId="2356947989" sldId="279"/>
            <ac:grpSpMk id="12" creationId="{9C9D6E53-AB2E-41AD-9FF2-5A0B86D06CCD}"/>
          </ac:grpSpMkLst>
        </pc:grpChg>
        <pc:picChg chg="mod">
          <ac:chgData name="Stefano Ferrari" userId="S::ge96hap@mytum.de::12614f5b-92f2-46fc-80cb-33d73f1bc615" providerId="AD" clId="Web-{968CE405-63E6-41BB-ABC9-2839C3ED1537}" dt="2022-01-19T10:45:51.425" v="111" actId="1076"/>
          <ac:picMkLst>
            <pc:docMk/>
            <pc:sldMk cId="2356947989" sldId="279"/>
            <ac:picMk id="8" creationId="{FB8C9B39-658E-4371-BCB9-F8A2A3AE36D6}"/>
          </ac:picMkLst>
        </pc:picChg>
        <pc:picChg chg="mod">
          <ac:chgData name="Stefano Ferrari" userId="S::ge96hap@mytum.de::12614f5b-92f2-46fc-80cb-33d73f1bc615" providerId="AD" clId="Web-{968CE405-63E6-41BB-ABC9-2839C3ED1537}" dt="2022-01-19T10:45:51.690" v="113" actId="1076"/>
          <ac:picMkLst>
            <pc:docMk/>
            <pc:sldMk cId="2356947989" sldId="279"/>
            <ac:picMk id="10" creationId="{AD85F7F1-BE73-4372-A592-203C0CF50C75}"/>
          </ac:picMkLst>
        </pc:picChg>
        <pc:picChg chg="mod">
          <ac:chgData name="Stefano Ferrari" userId="S::ge96hap@mytum.de::12614f5b-92f2-46fc-80cb-33d73f1bc615" providerId="AD" clId="Web-{968CE405-63E6-41BB-ABC9-2839C3ED1537}" dt="2022-01-19T10:45:51.956" v="115" actId="1076"/>
          <ac:picMkLst>
            <pc:docMk/>
            <pc:sldMk cId="2356947989" sldId="279"/>
            <ac:picMk id="17" creationId="{DEC40EBD-16C6-4105-B201-154BDBAA9184}"/>
          </ac:picMkLst>
        </pc:picChg>
        <pc:picChg chg="mod">
          <ac:chgData name="Stefano Ferrari" userId="S::ge96hap@mytum.de::12614f5b-92f2-46fc-80cb-33d73f1bc615" providerId="AD" clId="Web-{968CE405-63E6-41BB-ABC9-2839C3ED1537}" dt="2022-01-19T10:45:52.081" v="116" actId="1076"/>
          <ac:picMkLst>
            <pc:docMk/>
            <pc:sldMk cId="2356947989" sldId="279"/>
            <ac:picMk id="18" creationId="{05B43F9C-D80B-4F5C-ABE7-4268112F49FA}"/>
          </ac:picMkLst>
        </pc:picChg>
      </pc:sldChg>
      <pc:sldChg chg="addSp delSp modSp">
        <pc:chgData name="Stefano Ferrari" userId="S::ge96hap@mytum.de::12614f5b-92f2-46fc-80cb-33d73f1bc615" providerId="AD" clId="Web-{968CE405-63E6-41BB-ABC9-2839C3ED1537}" dt="2022-01-19T11:02:19.635" v="275"/>
        <pc:sldMkLst>
          <pc:docMk/>
          <pc:sldMk cId="3573659597" sldId="280"/>
        </pc:sldMkLst>
        <pc:spChg chg="add mod">
          <ac:chgData name="Stefano Ferrari" userId="S::ge96hap@mytum.de::12614f5b-92f2-46fc-80cb-33d73f1bc615" providerId="AD" clId="Web-{968CE405-63E6-41BB-ABC9-2839C3ED1537}" dt="2022-01-19T10:57:06.644" v="250" actId="20577"/>
          <ac:spMkLst>
            <pc:docMk/>
            <pc:sldMk cId="3573659597" sldId="280"/>
            <ac:spMk id="8" creationId="{027BF9E9-64F2-4C11-8DCA-1A2FAAF195C0}"/>
          </ac:spMkLst>
        </pc:spChg>
        <pc:spChg chg="mod">
          <ac:chgData name="Stefano Ferrari" userId="S::ge96hap@mytum.de::12614f5b-92f2-46fc-80cb-33d73f1bc615" providerId="AD" clId="Web-{968CE405-63E6-41BB-ABC9-2839C3ED1537}" dt="2022-01-19T10:57:27.675" v="251" actId="1076"/>
          <ac:spMkLst>
            <pc:docMk/>
            <pc:sldMk cId="3573659597" sldId="280"/>
            <ac:spMk id="9" creationId="{BD3C6267-AD15-40C0-A963-8438E3BE66D4}"/>
          </ac:spMkLst>
        </pc:spChg>
        <pc:spChg chg="add mod">
          <ac:chgData name="Stefano Ferrari" userId="S::ge96hap@mytum.de::12614f5b-92f2-46fc-80cb-33d73f1bc615" providerId="AD" clId="Web-{968CE405-63E6-41BB-ABC9-2839C3ED1537}" dt="2022-01-19T10:57:27.691" v="252" actId="1076"/>
          <ac:spMkLst>
            <pc:docMk/>
            <pc:sldMk cId="3573659597" sldId="280"/>
            <ac:spMk id="10" creationId="{742E83DB-C114-4490-9456-EA0E53172A33}"/>
          </ac:spMkLst>
        </pc:spChg>
        <pc:spChg chg="add mod">
          <ac:chgData name="Stefano Ferrari" userId="S::ge96hap@mytum.de::12614f5b-92f2-46fc-80cb-33d73f1bc615" providerId="AD" clId="Web-{968CE405-63E6-41BB-ABC9-2839C3ED1537}" dt="2022-01-19T10:57:27.738" v="255" actId="1076"/>
          <ac:spMkLst>
            <pc:docMk/>
            <pc:sldMk cId="3573659597" sldId="280"/>
            <ac:spMk id="12" creationId="{ADF2655C-4899-421A-A41C-24DC0A8654A5}"/>
          </ac:spMkLst>
        </pc:spChg>
        <pc:spChg chg="del mod">
          <ac:chgData name="Stefano Ferrari" userId="S::ge96hap@mytum.de::12614f5b-92f2-46fc-80cb-33d73f1bc615" providerId="AD" clId="Web-{968CE405-63E6-41BB-ABC9-2839C3ED1537}" dt="2022-01-19T10:56:58.518" v="248"/>
          <ac:spMkLst>
            <pc:docMk/>
            <pc:sldMk cId="3573659597" sldId="280"/>
            <ac:spMk id="15" creationId="{A257AF21-ECBF-4515-8F72-30A4DA9B4EE4}"/>
          </ac:spMkLst>
        </pc:spChg>
        <pc:picChg chg="add mod">
          <ac:chgData name="Stefano Ferrari" userId="S::ge96hap@mytum.de::12614f5b-92f2-46fc-80cb-33d73f1bc615" providerId="AD" clId="Web-{968CE405-63E6-41BB-ABC9-2839C3ED1537}" dt="2022-01-19T10:57:27.707" v="253" actId="1076"/>
          <ac:picMkLst>
            <pc:docMk/>
            <pc:sldMk cId="3573659597" sldId="280"/>
            <ac:picMk id="4" creationId="{36E9F2FB-3473-4402-BEDB-A9B69CEB736D}"/>
          </ac:picMkLst>
        </pc:picChg>
        <pc:picChg chg="add del mod">
          <ac:chgData name="Stefano Ferrari" userId="S::ge96hap@mytum.de::12614f5b-92f2-46fc-80cb-33d73f1bc615" providerId="AD" clId="Web-{968CE405-63E6-41BB-ABC9-2839C3ED1537}" dt="2022-01-19T11:02:18.995" v="274"/>
          <ac:picMkLst>
            <pc:docMk/>
            <pc:sldMk cId="3573659597" sldId="280"/>
            <ac:picMk id="6" creationId="{BFFAAD18-06FA-4F15-BAC6-5FC3189695FF}"/>
          </ac:picMkLst>
        </pc:picChg>
        <pc:picChg chg="add">
          <ac:chgData name="Stefano Ferrari" userId="S::ge96hap@mytum.de::12614f5b-92f2-46fc-80cb-33d73f1bc615" providerId="AD" clId="Web-{968CE405-63E6-41BB-ABC9-2839C3ED1537}" dt="2022-01-19T11:02:19.635" v="275"/>
          <ac:picMkLst>
            <pc:docMk/>
            <pc:sldMk cId="3573659597" sldId="280"/>
            <ac:picMk id="14" creationId="{C1751381-D9A3-4A61-8D1A-103EEB950B8F}"/>
          </ac:picMkLst>
        </pc:picChg>
      </pc:sldChg>
      <pc:sldChg chg="addSp modSp add replId">
        <pc:chgData name="Stefano Ferrari" userId="S::ge96hap@mytum.de::12614f5b-92f2-46fc-80cb-33d73f1bc615" providerId="AD" clId="Web-{968CE405-63E6-41BB-ABC9-2839C3ED1537}" dt="2022-01-19T11:01:31.837" v="273" actId="14100"/>
        <pc:sldMkLst>
          <pc:docMk/>
          <pc:sldMk cId="1877645523" sldId="283"/>
        </pc:sldMkLst>
        <pc:spChg chg="add mod ord">
          <ac:chgData name="Stefano Ferrari" userId="S::ge96hap@mytum.de::12614f5b-92f2-46fc-80cb-33d73f1bc615" providerId="AD" clId="Web-{968CE405-63E6-41BB-ABC9-2839C3ED1537}" dt="2022-01-19T11:01:31.837" v="273" actId="14100"/>
          <ac:spMkLst>
            <pc:docMk/>
            <pc:sldMk cId="1877645523" sldId="283"/>
            <ac:spMk id="13" creationId="{372ED2A8-7B9B-4B37-BCD5-0F82691E5AA7}"/>
          </ac:spMkLst>
        </pc:spChg>
        <pc:picChg chg="mod">
          <ac:chgData name="Stefano Ferrari" userId="S::ge96hap@mytum.de::12614f5b-92f2-46fc-80cb-33d73f1bc615" providerId="AD" clId="Web-{968CE405-63E6-41BB-ABC9-2839C3ED1537}" dt="2022-01-19T11:00:19.367" v="267" actId="1076"/>
          <ac:picMkLst>
            <pc:docMk/>
            <pc:sldMk cId="1877645523" sldId="283"/>
            <ac:picMk id="6" creationId="{BFFAAD18-06FA-4F15-BAC6-5FC3189695FF}"/>
          </ac:picMkLst>
        </pc:picChg>
      </pc:sldChg>
      <pc:sldChg chg="delSp modSp add replId">
        <pc:chgData name="Stefano Ferrari" userId="S::ge96hap@mytum.de::12614f5b-92f2-46fc-80cb-33d73f1bc615" providerId="AD" clId="Web-{968CE405-63E6-41BB-ABC9-2839C3ED1537}" dt="2022-01-19T13:28:18.174" v="293" actId="20577"/>
        <pc:sldMkLst>
          <pc:docMk/>
          <pc:sldMk cId="1558381132" sldId="288"/>
        </pc:sldMkLst>
        <pc:spChg chg="mod">
          <ac:chgData name="Stefano Ferrari" userId="S::ge96hap@mytum.de::12614f5b-92f2-46fc-80cb-33d73f1bc615" providerId="AD" clId="Web-{968CE405-63E6-41BB-ABC9-2839C3ED1537}" dt="2022-01-19T13:28:18.174" v="293" actId="20577"/>
          <ac:spMkLst>
            <pc:docMk/>
            <pc:sldMk cId="1558381132" sldId="288"/>
            <ac:spMk id="8" creationId="{027BF9E9-64F2-4C11-8DCA-1A2FAAF195C0}"/>
          </ac:spMkLst>
        </pc:spChg>
        <pc:spChg chg="del">
          <ac:chgData name="Stefano Ferrari" userId="S::ge96hap@mytum.de::12614f5b-92f2-46fc-80cb-33d73f1bc615" providerId="AD" clId="Web-{968CE405-63E6-41BB-ABC9-2839C3ED1537}" dt="2022-01-19T13:27:32.156" v="280"/>
          <ac:spMkLst>
            <pc:docMk/>
            <pc:sldMk cId="1558381132" sldId="288"/>
            <ac:spMk id="9" creationId="{BD3C6267-AD15-40C0-A963-8438E3BE66D4}"/>
          </ac:spMkLst>
        </pc:spChg>
        <pc:spChg chg="del">
          <ac:chgData name="Stefano Ferrari" userId="S::ge96hap@mytum.de::12614f5b-92f2-46fc-80cb-33d73f1bc615" providerId="AD" clId="Web-{968CE405-63E6-41BB-ABC9-2839C3ED1537}" dt="2022-01-19T13:27:29.218" v="279"/>
          <ac:spMkLst>
            <pc:docMk/>
            <pc:sldMk cId="1558381132" sldId="288"/>
            <ac:spMk id="10" creationId="{742E83DB-C114-4490-9456-EA0E53172A33}"/>
          </ac:spMkLst>
        </pc:spChg>
        <pc:spChg chg="del">
          <ac:chgData name="Stefano Ferrari" userId="S::ge96hap@mytum.de::12614f5b-92f2-46fc-80cb-33d73f1bc615" providerId="AD" clId="Web-{968CE405-63E6-41BB-ABC9-2839C3ED1537}" dt="2022-01-19T13:27:34.812" v="282"/>
          <ac:spMkLst>
            <pc:docMk/>
            <pc:sldMk cId="1558381132" sldId="288"/>
            <ac:spMk id="12" creationId="{ADF2655C-4899-421A-A41C-24DC0A8654A5}"/>
          </ac:spMkLst>
        </pc:spChg>
        <pc:spChg chg="del">
          <ac:chgData name="Stefano Ferrari" userId="S::ge96hap@mytum.de::12614f5b-92f2-46fc-80cb-33d73f1bc615" providerId="AD" clId="Web-{968CE405-63E6-41BB-ABC9-2839C3ED1537}" dt="2022-01-19T13:27:27.421" v="278"/>
          <ac:spMkLst>
            <pc:docMk/>
            <pc:sldMk cId="1558381132" sldId="288"/>
            <ac:spMk id="13" creationId="{372ED2A8-7B9B-4B37-BCD5-0F82691E5AA7}"/>
          </ac:spMkLst>
        </pc:spChg>
        <pc:picChg chg="del">
          <ac:chgData name="Stefano Ferrari" userId="S::ge96hap@mytum.de::12614f5b-92f2-46fc-80cb-33d73f1bc615" providerId="AD" clId="Web-{968CE405-63E6-41BB-ABC9-2839C3ED1537}" dt="2022-01-19T13:27:33.218" v="281"/>
          <ac:picMkLst>
            <pc:docMk/>
            <pc:sldMk cId="1558381132" sldId="288"/>
            <ac:picMk id="4" creationId="{36E9F2FB-3473-4402-BEDB-A9B69CEB736D}"/>
          </ac:picMkLst>
        </pc:picChg>
        <pc:picChg chg="del">
          <ac:chgData name="Stefano Ferrari" userId="S::ge96hap@mytum.de::12614f5b-92f2-46fc-80cb-33d73f1bc615" providerId="AD" clId="Web-{968CE405-63E6-41BB-ABC9-2839C3ED1537}" dt="2022-01-19T13:27:27.202" v="277"/>
          <ac:picMkLst>
            <pc:docMk/>
            <pc:sldMk cId="1558381132" sldId="288"/>
            <ac:picMk id="6" creationId="{BFFAAD18-06FA-4F15-BAC6-5FC3189695FF}"/>
          </ac:picMkLst>
        </pc:picChg>
      </pc:sldChg>
    </pc:docChg>
  </pc:docChgLst>
  <pc:docChgLst>
    <pc:chgData name="Stefano Ferrari" userId="S::ge96hap@mytum.de::12614f5b-92f2-46fc-80cb-33d73f1bc615" providerId="AD" clId="Web-{0F6632D5-449D-4697-951F-8CDFAC812AF6}"/>
    <pc:docChg chg="modSld">
      <pc:chgData name="Stefano Ferrari" userId="S::ge96hap@mytum.de::12614f5b-92f2-46fc-80cb-33d73f1bc615" providerId="AD" clId="Web-{0F6632D5-449D-4697-951F-8CDFAC812AF6}" dt="2022-01-19T13:56:18.659" v="130" actId="1076"/>
      <pc:docMkLst>
        <pc:docMk/>
      </pc:docMkLst>
      <pc:sldChg chg="addSp delSp modSp">
        <pc:chgData name="Stefano Ferrari" userId="S::ge96hap@mytum.de::12614f5b-92f2-46fc-80cb-33d73f1bc615" providerId="AD" clId="Web-{0F6632D5-449D-4697-951F-8CDFAC812AF6}" dt="2022-01-19T13:56:18.659" v="130" actId="1076"/>
        <pc:sldMkLst>
          <pc:docMk/>
          <pc:sldMk cId="353417104" sldId="257"/>
        </pc:sldMkLst>
        <pc:spChg chg="add del mod">
          <ac:chgData name="Stefano Ferrari" userId="S::ge96hap@mytum.de::12614f5b-92f2-46fc-80cb-33d73f1bc615" providerId="AD" clId="Web-{0F6632D5-449D-4697-951F-8CDFAC812AF6}" dt="2022-01-19T13:55:51.142" v="125"/>
          <ac:spMkLst>
            <pc:docMk/>
            <pc:sldMk cId="353417104" sldId="257"/>
            <ac:spMk id="4" creationId="{FC74A190-18EA-46C8-AC2E-BCD168223B51}"/>
          </ac:spMkLst>
        </pc:spChg>
        <pc:spChg chg="add mod">
          <ac:chgData name="Stefano Ferrari" userId="S::ge96hap@mytum.de::12614f5b-92f2-46fc-80cb-33d73f1bc615" providerId="AD" clId="Web-{0F6632D5-449D-4697-951F-8CDFAC812AF6}" dt="2022-01-19T13:56:18.659" v="130" actId="1076"/>
          <ac:spMkLst>
            <pc:docMk/>
            <pc:sldMk cId="353417104" sldId="257"/>
            <ac:spMk id="6" creationId="{C95EDC23-E269-4E88-86EC-E5E71266317D}"/>
          </ac:spMkLst>
        </pc:spChg>
        <pc:spChg chg="mod">
          <ac:chgData name="Stefano Ferrari" userId="S::ge96hap@mytum.de::12614f5b-92f2-46fc-80cb-33d73f1bc615" providerId="AD" clId="Web-{0F6632D5-449D-4697-951F-8CDFAC812AF6}" dt="2022-01-19T13:56:08.721" v="128" actId="20577"/>
          <ac:spMkLst>
            <pc:docMk/>
            <pc:sldMk cId="353417104" sldId="257"/>
            <ac:spMk id="15" creationId="{A257AF21-ECBF-4515-8F72-30A4DA9B4EE4}"/>
          </ac:spMkLst>
        </pc:spChg>
      </pc:sldChg>
      <pc:sldChg chg="addSp modSp">
        <pc:chgData name="Stefano Ferrari" userId="S::ge96hap@mytum.de::12614f5b-92f2-46fc-80cb-33d73f1bc615" providerId="AD" clId="Web-{0F6632D5-449D-4697-951F-8CDFAC812AF6}" dt="2022-01-19T13:50:14.837" v="18" actId="20577"/>
        <pc:sldMkLst>
          <pc:docMk/>
          <pc:sldMk cId="145619087" sldId="289"/>
        </pc:sldMkLst>
        <pc:spChg chg="add mod">
          <ac:chgData name="Stefano Ferrari" userId="S::ge96hap@mytum.de::12614f5b-92f2-46fc-80cb-33d73f1bc615" providerId="AD" clId="Web-{0F6632D5-449D-4697-951F-8CDFAC812AF6}" dt="2022-01-19T13:50:14.837" v="18" actId="20577"/>
          <ac:spMkLst>
            <pc:docMk/>
            <pc:sldMk cId="145619087" sldId="289"/>
            <ac:spMk id="8" creationId="{E41EB3CE-815C-496E-8348-F3D49B99BE60}"/>
          </ac:spMkLst>
        </pc:spChg>
        <pc:spChg chg="mod">
          <ac:chgData name="Stefano Ferrari" userId="S::ge96hap@mytum.de::12614f5b-92f2-46fc-80cb-33d73f1bc615" providerId="AD" clId="Web-{0F6632D5-449D-4697-951F-8CDFAC812AF6}" dt="2022-01-19T13:49:58.853" v="15" actId="20577"/>
          <ac:spMkLst>
            <pc:docMk/>
            <pc:sldMk cId="145619087" sldId="289"/>
            <ac:spMk id="15" creationId="{A257AF21-ECBF-4515-8F72-30A4DA9B4EE4}"/>
          </ac:spMkLst>
        </pc:spChg>
      </pc:sldChg>
      <pc:sldChg chg="addSp delSp modSp">
        <pc:chgData name="Stefano Ferrari" userId="S::ge96hap@mytum.de::12614f5b-92f2-46fc-80cb-33d73f1bc615" providerId="AD" clId="Web-{0F6632D5-449D-4697-951F-8CDFAC812AF6}" dt="2022-01-19T13:50:47.666" v="23"/>
        <pc:sldMkLst>
          <pc:docMk/>
          <pc:sldMk cId="4041155107" sldId="290"/>
        </pc:sldMkLst>
        <pc:spChg chg="add mod">
          <ac:chgData name="Stefano Ferrari" userId="S::ge96hap@mytum.de::12614f5b-92f2-46fc-80cb-33d73f1bc615" providerId="AD" clId="Web-{0F6632D5-449D-4697-951F-8CDFAC812AF6}" dt="2022-01-19T13:50:43.635" v="22" actId="20577"/>
          <ac:spMkLst>
            <pc:docMk/>
            <pc:sldMk cId="4041155107" sldId="290"/>
            <ac:spMk id="10" creationId="{3E3036AE-744D-46EF-BE6A-F8FBAAE34365}"/>
          </ac:spMkLst>
        </pc:spChg>
        <pc:spChg chg="del mod">
          <ac:chgData name="Stefano Ferrari" userId="S::ge96hap@mytum.de::12614f5b-92f2-46fc-80cb-33d73f1bc615" providerId="AD" clId="Web-{0F6632D5-449D-4697-951F-8CDFAC812AF6}" dt="2022-01-19T13:50:47.666" v="23"/>
          <ac:spMkLst>
            <pc:docMk/>
            <pc:sldMk cId="4041155107" sldId="290"/>
            <ac:spMk id="15" creationId="{A257AF21-ECBF-4515-8F72-30A4DA9B4EE4}"/>
          </ac:spMkLst>
        </pc:spChg>
      </pc:sldChg>
      <pc:sldChg chg="addSp modSp">
        <pc:chgData name="Stefano Ferrari" userId="S::ge96hap@mytum.de::12614f5b-92f2-46fc-80cb-33d73f1bc615" providerId="AD" clId="Web-{0F6632D5-449D-4697-951F-8CDFAC812AF6}" dt="2022-01-19T13:49:30.211" v="11" actId="20577"/>
        <pc:sldMkLst>
          <pc:docMk/>
          <pc:sldMk cId="1426968865" sldId="291"/>
        </pc:sldMkLst>
        <pc:spChg chg="mod">
          <ac:chgData name="Stefano Ferrari" userId="S::ge96hap@mytum.de::12614f5b-92f2-46fc-80cb-33d73f1bc615" providerId="AD" clId="Web-{0F6632D5-449D-4697-951F-8CDFAC812AF6}" dt="2022-01-19T13:49:20.774" v="8" actId="20577"/>
          <ac:spMkLst>
            <pc:docMk/>
            <pc:sldMk cId="1426968865" sldId="291"/>
            <ac:spMk id="15" creationId="{A257AF21-ECBF-4515-8F72-30A4DA9B4EE4}"/>
          </ac:spMkLst>
        </pc:spChg>
        <pc:spChg chg="add mod">
          <ac:chgData name="Stefano Ferrari" userId="S::ge96hap@mytum.de::12614f5b-92f2-46fc-80cb-33d73f1bc615" providerId="AD" clId="Web-{0F6632D5-449D-4697-951F-8CDFAC812AF6}" dt="2022-01-19T13:49:30.211" v="11" actId="20577"/>
          <ac:spMkLst>
            <pc:docMk/>
            <pc:sldMk cId="1426968865" sldId="291"/>
            <ac:spMk id="69" creationId="{4E49DA81-F2B4-4F69-987F-6695A59FFF65}"/>
          </ac:spMkLst>
        </pc:spChg>
      </pc:sldChg>
      <pc:sldChg chg="modSp">
        <pc:chgData name="Stefano Ferrari" userId="S::ge96hap@mytum.de::12614f5b-92f2-46fc-80cb-33d73f1bc615" providerId="AD" clId="Web-{0F6632D5-449D-4697-951F-8CDFAC812AF6}" dt="2022-01-19T13:55:26.282" v="121" actId="20577"/>
        <pc:sldMkLst>
          <pc:docMk/>
          <pc:sldMk cId="2731027350" sldId="292"/>
        </pc:sldMkLst>
        <pc:spChg chg="mod">
          <ac:chgData name="Stefano Ferrari" userId="S::ge96hap@mytum.de::12614f5b-92f2-46fc-80cb-33d73f1bc615" providerId="AD" clId="Web-{0F6632D5-449D-4697-951F-8CDFAC812AF6}" dt="2022-01-19T13:55:26.282" v="121" actId="20577"/>
          <ac:spMkLst>
            <pc:docMk/>
            <pc:sldMk cId="2731027350" sldId="292"/>
            <ac:spMk id="9" creationId="{4FA13CBA-1611-C344-B9E2-9134A7E17C44}"/>
          </ac:spMkLst>
        </pc:spChg>
      </pc:sldChg>
    </pc:docChg>
  </pc:docChgLst>
  <pc:docChgLst>
    <pc:chgData name="Stefano Ferrari" userId="S::ge96hap@mytum.de::12614f5b-92f2-46fc-80cb-33d73f1bc615" providerId="AD" clId="Web-{F5F67BC8-7CD9-4408-9E4D-ABE9393B45D5}"/>
    <pc:docChg chg="modSld">
      <pc:chgData name="Stefano Ferrari" userId="S::ge96hap@mytum.de::12614f5b-92f2-46fc-80cb-33d73f1bc615" providerId="AD" clId="Web-{F5F67BC8-7CD9-4408-9E4D-ABE9393B45D5}" dt="2021-11-10T10:53:42.112" v="27" actId="1076"/>
      <pc:docMkLst>
        <pc:docMk/>
      </pc:docMkLst>
      <pc:sldChg chg="addSp delSp modSp">
        <pc:chgData name="Stefano Ferrari" userId="S::ge96hap@mytum.de::12614f5b-92f2-46fc-80cb-33d73f1bc615" providerId="AD" clId="Web-{F5F67BC8-7CD9-4408-9E4D-ABE9393B45D5}" dt="2021-11-10T10:53:42.112" v="27" actId="1076"/>
        <pc:sldMkLst>
          <pc:docMk/>
          <pc:sldMk cId="470170629" sldId="258"/>
        </pc:sldMkLst>
        <pc:spChg chg="mod">
          <ac:chgData name="Stefano Ferrari" userId="S::ge96hap@mytum.de::12614f5b-92f2-46fc-80cb-33d73f1bc615" providerId="AD" clId="Web-{F5F67BC8-7CD9-4408-9E4D-ABE9393B45D5}" dt="2021-11-10T10:53:39.097" v="26" actId="1076"/>
          <ac:spMkLst>
            <pc:docMk/>
            <pc:sldMk cId="470170629" sldId="258"/>
            <ac:spMk id="2" creationId="{6BD1BC4B-C6F4-473A-9D44-08DF1CC9CC24}"/>
          </ac:spMkLst>
        </pc:spChg>
        <pc:spChg chg="del">
          <ac:chgData name="Stefano Ferrari" userId="S::ge96hap@mytum.de::12614f5b-92f2-46fc-80cb-33d73f1bc615" providerId="AD" clId="Web-{F5F67BC8-7CD9-4408-9E4D-ABE9393B45D5}" dt="2021-11-10T10:51:54.453" v="8"/>
          <ac:spMkLst>
            <pc:docMk/>
            <pc:sldMk cId="470170629" sldId="258"/>
            <ac:spMk id="3" creationId="{43879C4A-FD5F-406A-B7DA-F0E5A7A25993}"/>
          </ac:spMkLst>
        </pc:spChg>
        <pc:picChg chg="add del mod">
          <ac:chgData name="Stefano Ferrari" userId="S::ge96hap@mytum.de::12614f5b-92f2-46fc-80cb-33d73f1bc615" providerId="AD" clId="Web-{F5F67BC8-7CD9-4408-9E4D-ABE9393B45D5}" dt="2021-11-10T10:51:07.842" v="1"/>
          <ac:picMkLst>
            <pc:docMk/>
            <pc:sldMk cId="470170629" sldId="258"/>
            <ac:picMk id="6" creationId="{AC3D3610-1A3E-4710-ABF8-F8F418592FA5}"/>
          </ac:picMkLst>
        </pc:picChg>
        <pc:picChg chg="add del mod">
          <ac:chgData name="Stefano Ferrari" userId="S::ge96hap@mytum.de::12614f5b-92f2-46fc-80cb-33d73f1bc615" providerId="AD" clId="Web-{F5F67BC8-7CD9-4408-9E4D-ABE9393B45D5}" dt="2021-11-10T10:51:19.499" v="3"/>
          <ac:picMkLst>
            <pc:docMk/>
            <pc:sldMk cId="470170629" sldId="258"/>
            <ac:picMk id="9" creationId="{C46102DE-5B74-4515-8D6F-42EE63EE3D92}"/>
          </ac:picMkLst>
        </pc:picChg>
        <pc:picChg chg="add del mod">
          <ac:chgData name="Stefano Ferrari" userId="S::ge96hap@mytum.de::12614f5b-92f2-46fc-80cb-33d73f1bc615" providerId="AD" clId="Web-{F5F67BC8-7CD9-4408-9E4D-ABE9393B45D5}" dt="2021-11-10T10:51:47.953" v="7"/>
          <ac:picMkLst>
            <pc:docMk/>
            <pc:sldMk cId="470170629" sldId="258"/>
            <ac:picMk id="10" creationId="{AB55EDD0-37DD-4993-B717-33040C3D9482}"/>
          </ac:picMkLst>
        </pc:picChg>
        <pc:picChg chg="add del mod">
          <ac:chgData name="Stefano Ferrari" userId="S::ge96hap@mytum.de::12614f5b-92f2-46fc-80cb-33d73f1bc615" providerId="AD" clId="Web-{F5F67BC8-7CD9-4408-9E4D-ABE9393B45D5}" dt="2021-11-10T10:53:12.486" v="17"/>
          <ac:picMkLst>
            <pc:docMk/>
            <pc:sldMk cId="470170629" sldId="258"/>
            <ac:picMk id="13" creationId="{E2207ED0-3FD8-4331-983A-4317D0DEA6D3}"/>
          </ac:picMkLst>
        </pc:picChg>
        <pc:picChg chg="add mod">
          <ac:chgData name="Stefano Ferrari" userId="S::ge96hap@mytum.de::12614f5b-92f2-46fc-80cb-33d73f1bc615" providerId="AD" clId="Web-{F5F67BC8-7CD9-4408-9E4D-ABE9393B45D5}" dt="2021-11-10T10:53:42.112" v="27" actId="1076"/>
          <ac:picMkLst>
            <pc:docMk/>
            <pc:sldMk cId="470170629" sldId="258"/>
            <ac:picMk id="14" creationId="{A356B77C-AE6F-4A9D-AD59-8DFC524FE4C0}"/>
          </ac:picMkLst>
        </pc:picChg>
      </pc:sldChg>
    </pc:docChg>
  </pc:docChgLst>
  <pc:docChgLst>
    <pc:chgData name="Bea Seibert" userId="S::gu58lal@mytum.de::cd96aaf6-9ed8-4285-a516-452073d782dd" providerId="AD" clId="Web-{CFF1A5A5-44B2-4020-A518-B69C9587C025}"/>
    <pc:docChg chg="delSld">
      <pc:chgData name="Bea Seibert" userId="S::gu58lal@mytum.de::cd96aaf6-9ed8-4285-a516-452073d782dd" providerId="AD" clId="Web-{CFF1A5A5-44B2-4020-A518-B69C9587C025}" dt="2021-11-10T11:00:33.820" v="0"/>
      <pc:docMkLst>
        <pc:docMk/>
      </pc:docMkLst>
      <pc:sldChg chg="del">
        <pc:chgData name="Bea Seibert" userId="S::gu58lal@mytum.de::cd96aaf6-9ed8-4285-a516-452073d782dd" providerId="AD" clId="Web-{CFF1A5A5-44B2-4020-A518-B69C9587C025}" dt="2021-11-10T11:00:33.820" v="0"/>
        <pc:sldMkLst>
          <pc:docMk/>
          <pc:sldMk cId="1504240852" sldId="265"/>
        </pc:sldMkLst>
      </pc:sldChg>
    </pc:docChg>
  </pc:docChgLst>
  <pc:docChgLst>
    <pc:chgData name="Vincent Brunner" userId="0582dc11-ab77-45d1-b857-5691c17b18d5" providerId="ADAL" clId="{04310539-6B4D-2544-83E4-EFA1237A71BB}"/>
    <pc:docChg chg="undo custSel addSld delSld modSld sldOrd">
      <pc:chgData name="Vincent Brunner" userId="0582dc11-ab77-45d1-b857-5691c17b18d5" providerId="ADAL" clId="{04310539-6B4D-2544-83E4-EFA1237A71BB}" dt="2021-12-15T12:56:52.293" v="1117" actId="20577"/>
      <pc:docMkLst>
        <pc:docMk/>
      </pc:docMkLst>
      <pc:sldChg chg="addSp delSp modSp mod">
        <pc:chgData name="Vincent Brunner" userId="0582dc11-ab77-45d1-b857-5691c17b18d5" providerId="ADAL" clId="{04310539-6B4D-2544-83E4-EFA1237A71BB}" dt="2021-12-15T11:04:54.531" v="21" actId="478"/>
        <pc:sldMkLst>
          <pc:docMk/>
          <pc:sldMk cId="353417104" sldId="257"/>
        </pc:sldMkLst>
        <pc:spChg chg="add mod">
          <ac:chgData name="Vincent Brunner" userId="0582dc11-ab77-45d1-b857-5691c17b18d5" providerId="ADAL" clId="{04310539-6B4D-2544-83E4-EFA1237A71BB}" dt="2021-12-15T11:04:48.880" v="20" actId="14100"/>
          <ac:spMkLst>
            <pc:docMk/>
            <pc:sldMk cId="353417104" sldId="257"/>
            <ac:spMk id="2" creationId="{C70C13E7-05B2-5040-9949-05DE3214FA36}"/>
          </ac:spMkLst>
        </pc:spChg>
        <pc:spChg chg="add mod">
          <ac:chgData name="Vincent Brunner" userId="0582dc11-ab77-45d1-b857-5691c17b18d5" providerId="ADAL" clId="{04310539-6B4D-2544-83E4-EFA1237A71BB}" dt="2021-12-15T11:04:41.491" v="18" actId="14100"/>
          <ac:spMkLst>
            <pc:docMk/>
            <pc:sldMk cId="353417104" sldId="257"/>
            <ac:spMk id="3" creationId="{E45B76E5-36D1-DC4D-ACD2-ADE1A3D7CCF5}"/>
          </ac:spMkLst>
        </pc:spChg>
        <pc:spChg chg="del">
          <ac:chgData name="Vincent Brunner" userId="0582dc11-ab77-45d1-b857-5691c17b18d5" providerId="ADAL" clId="{04310539-6B4D-2544-83E4-EFA1237A71BB}" dt="2021-12-15T11:03:10.227" v="4" actId="478"/>
          <ac:spMkLst>
            <pc:docMk/>
            <pc:sldMk cId="353417104" sldId="257"/>
            <ac:spMk id="4" creationId="{6CED4985-6651-470B-8B95-DC71FB519ABD}"/>
          </ac:spMkLst>
        </pc:spChg>
        <pc:spChg chg="del">
          <ac:chgData name="Vincent Brunner" userId="0582dc11-ab77-45d1-b857-5691c17b18d5" providerId="ADAL" clId="{04310539-6B4D-2544-83E4-EFA1237A71BB}" dt="2021-12-15T11:04:33.629" v="16" actId="478"/>
          <ac:spMkLst>
            <pc:docMk/>
            <pc:sldMk cId="353417104" sldId="257"/>
            <ac:spMk id="12" creationId="{8A335EC2-DC07-43A5-9E87-95BC3D694E9E}"/>
          </ac:spMkLst>
        </pc:spChg>
        <pc:spChg chg="add del mod">
          <ac:chgData name="Vincent Brunner" userId="0582dc11-ab77-45d1-b857-5691c17b18d5" providerId="ADAL" clId="{04310539-6B4D-2544-83E4-EFA1237A71BB}" dt="2021-12-15T11:04:54.531" v="21" actId="478"/>
          <ac:spMkLst>
            <pc:docMk/>
            <pc:sldMk cId="353417104" sldId="257"/>
            <ac:spMk id="14" creationId="{84C9360D-86E3-6040-8C79-95242FD270BC}"/>
          </ac:spMkLst>
        </pc:spChg>
      </pc:sldChg>
      <pc:sldChg chg="addSp modSp del">
        <pc:chgData name="Vincent Brunner" userId="0582dc11-ab77-45d1-b857-5691c17b18d5" providerId="ADAL" clId="{04310539-6B4D-2544-83E4-EFA1237A71BB}" dt="2021-12-15T11:06:44.418" v="46" actId="2696"/>
        <pc:sldMkLst>
          <pc:docMk/>
          <pc:sldMk cId="107433970" sldId="268"/>
        </pc:sldMkLst>
        <pc:spChg chg="add mod">
          <ac:chgData name="Vincent Brunner" userId="0582dc11-ab77-45d1-b857-5691c17b18d5" providerId="ADAL" clId="{04310539-6B4D-2544-83E4-EFA1237A71BB}" dt="2021-12-15T11:02:57.786" v="2"/>
          <ac:spMkLst>
            <pc:docMk/>
            <pc:sldMk cId="107433970" sldId="268"/>
            <ac:spMk id="2" creationId="{2B95EE39-2D9F-7442-B90F-38F685D62691}"/>
          </ac:spMkLst>
        </pc:spChg>
        <pc:spChg chg="add mod">
          <ac:chgData name="Vincent Brunner" userId="0582dc11-ab77-45d1-b857-5691c17b18d5" providerId="ADAL" clId="{04310539-6B4D-2544-83E4-EFA1237A71BB}" dt="2021-12-15T11:02:57.786" v="2"/>
          <ac:spMkLst>
            <pc:docMk/>
            <pc:sldMk cId="107433970" sldId="268"/>
            <ac:spMk id="3" creationId="{67978CA7-677A-1842-80F6-AA510FF96CE6}"/>
          </ac:spMkLst>
        </pc:spChg>
      </pc:sldChg>
      <pc:sldChg chg="addSp delSp modSp del mod">
        <pc:chgData name="Vincent Brunner" userId="0582dc11-ab77-45d1-b857-5691c17b18d5" providerId="ADAL" clId="{04310539-6B4D-2544-83E4-EFA1237A71BB}" dt="2021-12-15T12:14:52.320" v="1017" actId="2696"/>
        <pc:sldMkLst>
          <pc:docMk/>
          <pc:sldMk cId="1090013117" sldId="272"/>
        </pc:sldMkLst>
        <pc:spChg chg="add del mod">
          <ac:chgData name="Vincent Brunner" userId="0582dc11-ab77-45d1-b857-5691c17b18d5" providerId="ADAL" clId="{04310539-6B4D-2544-83E4-EFA1237A71BB}" dt="2021-12-15T12:09:27.339" v="1012" actId="478"/>
          <ac:spMkLst>
            <pc:docMk/>
            <pc:sldMk cId="1090013117" sldId="272"/>
            <ac:spMk id="3" creationId="{79547556-F4CF-C142-A311-0232195A7E52}"/>
          </ac:spMkLst>
        </pc:spChg>
        <pc:spChg chg="add del mod">
          <ac:chgData name="Vincent Brunner" userId="0582dc11-ab77-45d1-b857-5691c17b18d5" providerId="ADAL" clId="{04310539-6B4D-2544-83E4-EFA1237A71BB}" dt="2021-12-15T12:09:26.493" v="1011" actId="478"/>
          <ac:spMkLst>
            <pc:docMk/>
            <pc:sldMk cId="1090013117" sldId="272"/>
            <ac:spMk id="6" creationId="{E5EED835-1CCE-5C49-A338-B74E08A93E18}"/>
          </ac:spMkLst>
        </pc:spChg>
      </pc:sldChg>
      <pc:sldChg chg="addSp modSp del mod">
        <pc:chgData name="Vincent Brunner" userId="0582dc11-ab77-45d1-b857-5691c17b18d5" providerId="ADAL" clId="{04310539-6B4D-2544-83E4-EFA1237A71BB}" dt="2021-12-15T11:05:22" v="27" actId="2696"/>
        <pc:sldMkLst>
          <pc:docMk/>
          <pc:sldMk cId="2128441946" sldId="273"/>
        </pc:sldMkLst>
        <pc:spChg chg="add mod">
          <ac:chgData name="Vincent Brunner" userId="0582dc11-ab77-45d1-b857-5691c17b18d5" providerId="ADAL" clId="{04310539-6B4D-2544-83E4-EFA1237A71BB}" dt="2021-12-15T11:02:57.786" v="2"/>
          <ac:spMkLst>
            <pc:docMk/>
            <pc:sldMk cId="2128441946" sldId="273"/>
            <ac:spMk id="2" creationId="{D06365C0-FEEF-444B-9837-8FEA6CD23627}"/>
          </ac:spMkLst>
        </pc:spChg>
        <pc:spChg chg="add mod">
          <ac:chgData name="Vincent Brunner" userId="0582dc11-ab77-45d1-b857-5691c17b18d5" providerId="ADAL" clId="{04310539-6B4D-2544-83E4-EFA1237A71BB}" dt="2021-12-15T11:02:57.786" v="2"/>
          <ac:spMkLst>
            <pc:docMk/>
            <pc:sldMk cId="2128441946" sldId="273"/>
            <ac:spMk id="10" creationId="{92BF4AA5-0F62-704A-968A-D638698EF88E}"/>
          </ac:spMkLst>
        </pc:spChg>
        <pc:spChg chg="mod">
          <ac:chgData name="Vincent Brunner" userId="0582dc11-ab77-45d1-b857-5691c17b18d5" providerId="ADAL" clId="{04310539-6B4D-2544-83E4-EFA1237A71BB}" dt="2021-12-15T11:01:10.517" v="1" actId="20577"/>
          <ac:spMkLst>
            <pc:docMk/>
            <pc:sldMk cId="2128441946" sldId="273"/>
            <ac:spMk id="17" creationId="{51789A0F-6482-4A75-B6B6-DA053ADE96B6}"/>
          </ac:spMkLst>
        </pc:spChg>
      </pc:sldChg>
      <pc:sldChg chg="addSp modSp del mod">
        <pc:chgData name="Vincent Brunner" userId="0582dc11-ab77-45d1-b857-5691c17b18d5" providerId="ADAL" clId="{04310539-6B4D-2544-83E4-EFA1237A71BB}" dt="2021-12-15T11:06:08.217" v="37" actId="2696"/>
        <pc:sldMkLst>
          <pc:docMk/>
          <pc:sldMk cId="2050083024" sldId="275"/>
        </pc:sldMkLst>
        <pc:spChg chg="add mod">
          <ac:chgData name="Vincent Brunner" userId="0582dc11-ab77-45d1-b857-5691c17b18d5" providerId="ADAL" clId="{04310539-6B4D-2544-83E4-EFA1237A71BB}" dt="2021-12-15T11:02:57.786" v="2"/>
          <ac:spMkLst>
            <pc:docMk/>
            <pc:sldMk cId="2050083024" sldId="275"/>
            <ac:spMk id="2" creationId="{26F1F5E6-EE9D-3141-80EB-7DB515C60E42}"/>
          </ac:spMkLst>
        </pc:spChg>
        <pc:spChg chg="add mod">
          <ac:chgData name="Vincent Brunner" userId="0582dc11-ab77-45d1-b857-5691c17b18d5" providerId="ADAL" clId="{04310539-6B4D-2544-83E4-EFA1237A71BB}" dt="2021-12-15T11:02:57.786" v="2"/>
          <ac:spMkLst>
            <pc:docMk/>
            <pc:sldMk cId="2050083024" sldId="275"/>
            <ac:spMk id="6" creationId="{DCFE4037-DC67-8345-AED8-A83AD830B2BC}"/>
          </ac:spMkLst>
        </pc:spChg>
        <pc:cxnChg chg="mod">
          <ac:chgData name="Vincent Brunner" userId="0582dc11-ab77-45d1-b857-5691c17b18d5" providerId="ADAL" clId="{04310539-6B4D-2544-83E4-EFA1237A71BB}" dt="2021-12-15T11:00:01.430" v="0" actId="1076"/>
          <ac:cxnSpMkLst>
            <pc:docMk/>
            <pc:sldMk cId="2050083024" sldId="275"/>
            <ac:cxnSpMk id="5" creationId="{FFE713AB-5ECF-41DC-9E0B-2621D93EC9C1}"/>
          </ac:cxnSpMkLst>
        </pc:cxnChg>
      </pc:sldChg>
      <pc:sldChg chg="addSp delSp modSp add mod">
        <pc:chgData name="Vincent Brunner" userId="0582dc11-ab77-45d1-b857-5691c17b18d5" providerId="ADAL" clId="{04310539-6B4D-2544-83E4-EFA1237A71BB}" dt="2021-12-15T11:05:18.678" v="26"/>
        <pc:sldMkLst>
          <pc:docMk/>
          <pc:sldMk cId="902305938" sldId="276"/>
        </pc:sldMkLst>
        <pc:spChg chg="add del mod">
          <ac:chgData name="Vincent Brunner" userId="0582dc11-ab77-45d1-b857-5691c17b18d5" providerId="ADAL" clId="{04310539-6B4D-2544-83E4-EFA1237A71BB}" dt="2021-12-15T11:05:17.343" v="25" actId="478"/>
          <ac:spMkLst>
            <pc:docMk/>
            <pc:sldMk cId="902305938" sldId="276"/>
            <ac:spMk id="6" creationId="{1E343A17-4DAE-AF40-9C8B-FA35C4E31911}"/>
          </ac:spMkLst>
        </pc:spChg>
        <pc:spChg chg="add mod">
          <ac:chgData name="Vincent Brunner" userId="0582dc11-ab77-45d1-b857-5691c17b18d5" providerId="ADAL" clId="{04310539-6B4D-2544-83E4-EFA1237A71BB}" dt="2021-12-15T11:05:18.678" v="26"/>
          <ac:spMkLst>
            <pc:docMk/>
            <pc:sldMk cId="902305938" sldId="276"/>
            <ac:spMk id="12" creationId="{99229E05-E030-9A4B-B00C-D9FF6E585E66}"/>
          </ac:spMkLst>
        </pc:spChg>
        <pc:spChg chg="del">
          <ac:chgData name="Vincent Brunner" userId="0582dc11-ab77-45d1-b857-5691c17b18d5" providerId="ADAL" clId="{04310539-6B4D-2544-83E4-EFA1237A71BB}" dt="2021-12-15T11:05:14.990" v="24" actId="478"/>
          <ac:spMkLst>
            <pc:docMk/>
            <pc:sldMk cId="902305938" sldId="276"/>
            <ac:spMk id="13" creationId="{E719F156-D162-4A08-AC69-0758FBA36FA7}"/>
          </ac:spMkLst>
        </pc:spChg>
        <pc:spChg chg="add mod">
          <ac:chgData name="Vincent Brunner" userId="0582dc11-ab77-45d1-b857-5691c17b18d5" providerId="ADAL" clId="{04310539-6B4D-2544-83E4-EFA1237A71BB}" dt="2021-12-15T11:05:18.678" v="26"/>
          <ac:spMkLst>
            <pc:docMk/>
            <pc:sldMk cId="902305938" sldId="276"/>
            <ac:spMk id="14" creationId="{AD7D1C91-C33E-7840-B5D6-F66BC76BDEC7}"/>
          </ac:spMkLst>
        </pc:spChg>
        <pc:spChg chg="del">
          <ac:chgData name="Vincent Brunner" userId="0582dc11-ab77-45d1-b857-5691c17b18d5" providerId="ADAL" clId="{04310539-6B4D-2544-83E4-EFA1237A71BB}" dt="2021-12-15T11:05:13.234" v="23" actId="478"/>
          <ac:spMkLst>
            <pc:docMk/>
            <pc:sldMk cId="902305938" sldId="276"/>
            <ac:spMk id="15" creationId="{A257AF21-ECBF-4515-8F72-30A4DA9B4EE4}"/>
          </ac:spMkLst>
        </pc:spChg>
        <pc:spChg chg="add mod">
          <ac:chgData name="Vincent Brunner" userId="0582dc11-ab77-45d1-b857-5691c17b18d5" providerId="ADAL" clId="{04310539-6B4D-2544-83E4-EFA1237A71BB}" dt="2021-12-15T11:05:18.678" v="26"/>
          <ac:spMkLst>
            <pc:docMk/>
            <pc:sldMk cId="902305938" sldId="276"/>
            <ac:spMk id="18" creationId="{D6273F62-46B8-9B4E-8F6F-E278A2F90DFC}"/>
          </ac:spMkLst>
        </pc:spChg>
        <pc:spChg chg="add mod">
          <ac:chgData name="Vincent Brunner" userId="0582dc11-ab77-45d1-b857-5691c17b18d5" providerId="ADAL" clId="{04310539-6B4D-2544-83E4-EFA1237A71BB}" dt="2021-12-15T11:05:18.678" v="26"/>
          <ac:spMkLst>
            <pc:docMk/>
            <pc:sldMk cId="902305938" sldId="276"/>
            <ac:spMk id="19" creationId="{EC3F77BA-14A9-6047-88CF-2C097FDB3593}"/>
          </ac:spMkLst>
        </pc:spChg>
        <pc:spChg chg="add mod">
          <ac:chgData name="Vincent Brunner" userId="0582dc11-ab77-45d1-b857-5691c17b18d5" providerId="ADAL" clId="{04310539-6B4D-2544-83E4-EFA1237A71BB}" dt="2021-12-15T11:05:18.678" v="26"/>
          <ac:spMkLst>
            <pc:docMk/>
            <pc:sldMk cId="902305938" sldId="276"/>
            <ac:spMk id="20" creationId="{9DA64060-605F-EB48-AAA4-67AFAA444C83}"/>
          </ac:spMkLst>
        </pc:spChg>
        <pc:spChg chg="add mod">
          <ac:chgData name="Vincent Brunner" userId="0582dc11-ab77-45d1-b857-5691c17b18d5" providerId="ADAL" clId="{04310539-6B4D-2544-83E4-EFA1237A71BB}" dt="2021-12-15T11:05:18.678" v="26"/>
          <ac:spMkLst>
            <pc:docMk/>
            <pc:sldMk cId="902305938" sldId="276"/>
            <ac:spMk id="21" creationId="{88075456-557D-8748-A98A-C4C80C93E6B8}"/>
          </ac:spMkLst>
        </pc:spChg>
        <pc:spChg chg="add mod">
          <ac:chgData name="Vincent Brunner" userId="0582dc11-ab77-45d1-b857-5691c17b18d5" providerId="ADAL" clId="{04310539-6B4D-2544-83E4-EFA1237A71BB}" dt="2021-12-15T11:05:18.678" v="26"/>
          <ac:spMkLst>
            <pc:docMk/>
            <pc:sldMk cId="902305938" sldId="276"/>
            <ac:spMk id="22" creationId="{7121AEB3-4D3F-1B42-BEBF-C0B086069028}"/>
          </ac:spMkLst>
        </pc:spChg>
        <pc:spChg chg="add mod">
          <ac:chgData name="Vincent Brunner" userId="0582dc11-ab77-45d1-b857-5691c17b18d5" providerId="ADAL" clId="{04310539-6B4D-2544-83E4-EFA1237A71BB}" dt="2021-12-15T11:05:18.678" v="26"/>
          <ac:spMkLst>
            <pc:docMk/>
            <pc:sldMk cId="902305938" sldId="276"/>
            <ac:spMk id="23" creationId="{A81F0049-AB86-2042-AF6E-809F0BE3D919}"/>
          </ac:spMkLst>
        </pc:spChg>
        <pc:picChg chg="add mod">
          <ac:chgData name="Vincent Brunner" userId="0582dc11-ab77-45d1-b857-5691c17b18d5" providerId="ADAL" clId="{04310539-6B4D-2544-83E4-EFA1237A71BB}" dt="2021-12-15T11:05:18.678" v="26"/>
          <ac:picMkLst>
            <pc:docMk/>
            <pc:sldMk cId="902305938" sldId="276"/>
            <ac:picMk id="16" creationId="{24DDEBF9-A349-5A40-877A-CDC16FA50898}"/>
          </ac:picMkLst>
        </pc:picChg>
        <pc:picChg chg="add mod">
          <ac:chgData name="Vincent Brunner" userId="0582dc11-ab77-45d1-b857-5691c17b18d5" providerId="ADAL" clId="{04310539-6B4D-2544-83E4-EFA1237A71BB}" dt="2021-12-15T11:05:18.678" v="26"/>
          <ac:picMkLst>
            <pc:docMk/>
            <pc:sldMk cId="902305938" sldId="276"/>
            <ac:picMk id="17" creationId="{B09B0EE9-F41C-4540-AFCC-6945EE36DB7A}"/>
          </ac:picMkLst>
        </pc:picChg>
      </pc:sldChg>
      <pc:sldChg chg="addSp delSp modSp add mod">
        <pc:chgData name="Vincent Brunner" userId="0582dc11-ab77-45d1-b857-5691c17b18d5" providerId="ADAL" clId="{04310539-6B4D-2544-83E4-EFA1237A71BB}" dt="2021-12-15T11:05:50.401" v="36"/>
        <pc:sldMkLst>
          <pc:docMk/>
          <pc:sldMk cId="655013380" sldId="277"/>
        </pc:sldMkLst>
        <pc:spChg chg="mod">
          <ac:chgData name="Vincent Brunner" userId="0582dc11-ab77-45d1-b857-5691c17b18d5" providerId="ADAL" clId="{04310539-6B4D-2544-83E4-EFA1237A71BB}" dt="2021-12-15T11:05:45.416" v="35"/>
          <ac:spMkLst>
            <pc:docMk/>
            <pc:sldMk cId="655013380" sldId="277"/>
            <ac:spMk id="12" creationId="{99229E05-E030-9A4B-B00C-D9FF6E585E66}"/>
          </ac:spMkLst>
        </pc:spChg>
        <pc:spChg chg="del">
          <ac:chgData name="Vincent Brunner" userId="0582dc11-ab77-45d1-b857-5691c17b18d5" providerId="ADAL" clId="{04310539-6B4D-2544-83E4-EFA1237A71BB}" dt="2021-12-15T11:05:31.487" v="29" actId="478"/>
          <ac:spMkLst>
            <pc:docMk/>
            <pc:sldMk cId="655013380" sldId="277"/>
            <ac:spMk id="14" creationId="{AD7D1C91-C33E-7840-B5D6-F66BC76BDEC7}"/>
          </ac:spMkLst>
        </pc:spChg>
        <pc:spChg chg="del">
          <ac:chgData name="Vincent Brunner" userId="0582dc11-ab77-45d1-b857-5691c17b18d5" providerId="ADAL" clId="{04310539-6B4D-2544-83E4-EFA1237A71BB}" dt="2021-12-15T11:05:31.487" v="29" actId="478"/>
          <ac:spMkLst>
            <pc:docMk/>
            <pc:sldMk cId="655013380" sldId="277"/>
            <ac:spMk id="18" creationId="{D6273F62-46B8-9B4E-8F6F-E278A2F90DFC}"/>
          </ac:spMkLst>
        </pc:spChg>
        <pc:spChg chg="del">
          <ac:chgData name="Vincent Brunner" userId="0582dc11-ab77-45d1-b857-5691c17b18d5" providerId="ADAL" clId="{04310539-6B4D-2544-83E4-EFA1237A71BB}" dt="2021-12-15T11:05:31.487" v="29" actId="478"/>
          <ac:spMkLst>
            <pc:docMk/>
            <pc:sldMk cId="655013380" sldId="277"/>
            <ac:spMk id="19" creationId="{EC3F77BA-14A9-6047-88CF-2C097FDB3593}"/>
          </ac:spMkLst>
        </pc:spChg>
        <pc:spChg chg="del">
          <ac:chgData name="Vincent Brunner" userId="0582dc11-ab77-45d1-b857-5691c17b18d5" providerId="ADAL" clId="{04310539-6B4D-2544-83E4-EFA1237A71BB}" dt="2021-12-15T11:05:31.487" v="29" actId="478"/>
          <ac:spMkLst>
            <pc:docMk/>
            <pc:sldMk cId="655013380" sldId="277"/>
            <ac:spMk id="20" creationId="{9DA64060-605F-EB48-AAA4-67AFAA444C83}"/>
          </ac:spMkLst>
        </pc:spChg>
        <pc:spChg chg="del">
          <ac:chgData name="Vincent Brunner" userId="0582dc11-ab77-45d1-b857-5691c17b18d5" providerId="ADAL" clId="{04310539-6B4D-2544-83E4-EFA1237A71BB}" dt="2021-12-15T11:05:31.487" v="29" actId="478"/>
          <ac:spMkLst>
            <pc:docMk/>
            <pc:sldMk cId="655013380" sldId="277"/>
            <ac:spMk id="21" creationId="{88075456-557D-8748-A98A-C4C80C93E6B8}"/>
          </ac:spMkLst>
        </pc:spChg>
        <pc:spChg chg="del">
          <ac:chgData name="Vincent Brunner" userId="0582dc11-ab77-45d1-b857-5691c17b18d5" providerId="ADAL" clId="{04310539-6B4D-2544-83E4-EFA1237A71BB}" dt="2021-12-15T11:05:31.487" v="29" actId="478"/>
          <ac:spMkLst>
            <pc:docMk/>
            <pc:sldMk cId="655013380" sldId="277"/>
            <ac:spMk id="22" creationId="{7121AEB3-4D3F-1B42-BEBF-C0B086069028}"/>
          </ac:spMkLst>
        </pc:spChg>
        <pc:spChg chg="del">
          <ac:chgData name="Vincent Brunner" userId="0582dc11-ab77-45d1-b857-5691c17b18d5" providerId="ADAL" clId="{04310539-6B4D-2544-83E4-EFA1237A71BB}" dt="2021-12-15T11:05:31.487" v="29" actId="478"/>
          <ac:spMkLst>
            <pc:docMk/>
            <pc:sldMk cId="655013380" sldId="277"/>
            <ac:spMk id="23" creationId="{A81F0049-AB86-2042-AF6E-809F0BE3D919}"/>
          </ac:spMkLst>
        </pc:spChg>
        <pc:picChg chg="del">
          <ac:chgData name="Vincent Brunner" userId="0582dc11-ab77-45d1-b857-5691c17b18d5" providerId="ADAL" clId="{04310539-6B4D-2544-83E4-EFA1237A71BB}" dt="2021-12-15T11:05:31.487" v="29" actId="478"/>
          <ac:picMkLst>
            <pc:docMk/>
            <pc:sldMk cId="655013380" sldId="277"/>
            <ac:picMk id="16" creationId="{24DDEBF9-A349-5A40-877A-CDC16FA50898}"/>
          </ac:picMkLst>
        </pc:picChg>
        <pc:picChg chg="del">
          <ac:chgData name="Vincent Brunner" userId="0582dc11-ab77-45d1-b857-5691c17b18d5" providerId="ADAL" clId="{04310539-6B4D-2544-83E4-EFA1237A71BB}" dt="2021-12-15T11:05:31.487" v="29" actId="478"/>
          <ac:picMkLst>
            <pc:docMk/>
            <pc:sldMk cId="655013380" sldId="277"/>
            <ac:picMk id="17" creationId="{B09B0EE9-F41C-4540-AFCC-6945EE36DB7A}"/>
          </ac:picMkLst>
        </pc:picChg>
        <pc:picChg chg="add mod">
          <ac:chgData name="Vincent Brunner" userId="0582dc11-ab77-45d1-b857-5691c17b18d5" providerId="ADAL" clId="{04310539-6B4D-2544-83E4-EFA1237A71BB}" dt="2021-12-15T11:05:50.401" v="36"/>
          <ac:picMkLst>
            <pc:docMk/>
            <pc:sldMk cId="655013380" sldId="277"/>
            <ac:picMk id="24" creationId="{2BDB5B3C-6EF5-B140-AE1F-31864AA60B49}"/>
          </ac:picMkLst>
        </pc:picChg>
      </pc:sldChg>
      <pc:sldChg chg="addSp delSp modSp add mod">
        <pc:chgData name="Vincent Brunner" userId="0582dc11-ab77-45d1-b857-5691c17b18d5" providerId="ADAL" clId="{04310539-6B4D-2544-83E4-EFA1237A71BB}" dt="2021-12-15T11:06:33.332" v="45"/>
        <pc:sldMkLst>
          <pc:docMk/>
          <pc:sldMk cId="4278023367" sldId="278"/>
        </pc:sldMkLst>
        <pc:spChg chg="mod">
          <ac:chgData name="Vincent Brunner" userId="0582dc11-ab77-45d1-b857-5691c17b18d5" providerId="ADAL" clId="{04310539-6B4D-2544-83E4-EFA1237A71BB}" dt="2021-12-15T11:06:29.439" v="44" actId="14100"/>
          <ac:spMkLst>
            <pc:docMk/>
            <pc:sldMk cId="4278023367" sldId="278"/>
            <ac:spMk id="12" creationId="{99229E05-E030-9A4B-B00C-D9FF6E585E66}"/>
          </ac:spMkLst>
        </pc:spChg>
        <pc:picChg chg="add mod">
          <ac:chgData name="Vincent Brunner" userId="0582dc11-ab77-45d1-b857-5691c17b18d5" providerId="ADAL" clId="{04310539-6B4D-2544-83E4-EFA1237A71BB}" dt="2021-12-15T11:06:33.332" v="45"/>
          <ac:picMkLst>
            <pc:docMk/>
            <pc:sldMk cId="4278023367" sldId="278"/>
            <ac:picMk id="9" creationId="{ADF78A0B-A745-AB41-8F06-B67ED16CE923}"/>
          </ac:picMkLst>
        </pc:picChg>
        <pc:picChg chg="del">
          <ac:chgData name="Vincent Brunner" userId="0582dc11-ab77-45d1-b857-5691c17b18d5" providerId="ADAL" clId="{04310539-6B4D-2544-83E4-EFA1237A71BB}" dt="2021-12-15T11:06:21.289" v="39" actId="478"/>
          <ac:picMkLst>
            <pc:docMk/>
            <pc:sldMk cId="4278023367" sldId="278"/>
            <ac:picMk id="24" creationId="{2BDB5B3C-6EF5-B140-AE1F-31864AA60B49}"/>
          </ac:picMkLst>
        </pc:picChg>
      </pc:sldChg>
      <pc:sldChg chg="addSp delSp modSp add mod ord">
        <pc:chgData name="Vincent Brunner" userId="0582dc11-ab77-45d1-b857-5691c17b18d5" providerId="ADAL" clId="{04310539-6B4D-2544-83E4-EFA1237A71BB}" dt="2021-12-15T11:46:12.380" v="761" actId="20577"/>
        <pc:sldMkLst>
          <pc:docMk/>
          <pc:sldMk cId="3433060964" sldId="279"/>
        </pc:sldMkLst>
        <pc:spChg chg="mod">
          <ac:chgData name="Vincent Brunner" userId="0582dc11-ab77-45d1-b857-5691c17b18d5" providerId="ADAL" clId="{04310539-6B4D-2544-83E4-EFA1237A71BB}" dt="2021-12-15T11:08:45.438" v="90" actId="20577"/>
          <ac:spMkLst>
            <pc:docMk/>
            <pc:sldMk cId="3433060964" sldId="279"/>
            <ac:spMk id="12" creationId="{99229E05-E030-9A4B-B00C-D9FF6E585E66}"/>
          </ac:spMkLst>
        </pc:spChg>
        <pc:spChg chg="del">
          <ac:chgData name="Vincent Brunner" userId="0582dc11-ab77-45d1-b857-5691c17b18d5" providerId="ADAL" clId="{04310539-6B4D-2544-83E4-EFA1237A71BB}" dt="2021-12-15T11:07:01.240" v="56" actId="478"/>
          <ac:spMkLst>
            <pc:docMk/>
            <pc:sldMk cId="3433060964" sldId="279"/>
            <ac:spMk id="14" creationId="{AD7D1C91-C33E-7840-B5D6-F66BC76BDEC7}"/>
          </ac:spMkLst>
        </pc:spChg>
        <pc:spChg chg="del">
          <ac:chgData name="Vincent Brunner" userId="0582dc11-ab77-45d1-b857-5691c17b18d5" providerId="ADAL" clId="{04310539-6B4D-2544-83E4-EFA1237A71BB}" dt="2021-12-15T11:07:01.240" v="56" actId="478"/>
          <ac:spMkLst>
            <pc:docMk/>
            <pc:sldMk cId="3433060964" sldId="279"/>
            <ac:spMk id="18" creationId="{D6273F62-46B8-9B4E-8F6F-E278A2F90DFC}"/>
          </ac:spMkLst>
        </pc:spChg>
        <pc:spChg chg="del">
          <ac:chgData name="Vincent Brunner" userId="0582dc11-ab77-45d1-b857-5691c17b18d5" providerId="ADAL" clId="{04310539-6B4D-2544-83E4-EFA1237A71BB}" dt="2021-12-15T11:07:01.240" v="56" actId="478"/>
          <ac:spMkLst>
            <pc:docMk/>
            <pc:sldMk cId="3433060964" sldId="279"/>
            <ac:spMk id="19" creationId="{EC3F77BA-14A9-6047-88CF-2C097FDB3593}"/>
          </ac:spMkLst>
        </pc:spChg>
        <pc:spChg chg="del">
          <ac:chgData name="Vincent Brunner" userId="0582dc11-ab77-45d1-b857-5691c17b18d5" providerId="ADAL" clId="{04310539-6B4D-2544-83E4-EFA1237A71BB}" dt="2021-12-15T11:07:01.240" v="56" actId="478"/>
          <ac:spMkLst>
            <pc:docMk/>
            <pc:sldMk cId="3433060964" sldId="279"/>
            <ac:spMk id="20" creationId="{9DA64060-605F-EB48-AAA4-67AFAA444C83}"/>
          </ac:spMkLst>
        </pc:spChg>
        <pc:spChg chg="del">
          <ac:chgData name="Vincent Brunner" userId="0582dc11-ab77-45d1-b857-5691c17b18d5" providerId="ADAL" clId="{04310539-6B4D-2544-83E4-EFA1237A71BB}" dt="2021-12-15T11:07:01.240" v="56" actId="478"/>
          <ac:spMkLst>
            <pc:docMk/>
            <pc:sldMk cId="3433060964" sldId="279"/>
            <ac:spMk id="21" creationId="{88075456-557D-8748-A98A-C4C80C93E6B8}"/>
          </ac:spMkLst>
        </pc:spChg>
        <pc:spChg chg="del">
          <ac:chgData name="Vincent Brunner" userId="0582dc11-ab77-45d1-b857-5691c17b18d5" providerId="ADAL" clId="{04310539-6B4D-2544-83E4-EFA1237A71BB}" dt="2021-12-15T11:07:01.240" v="56" actId="478"/>
          <ac:spMkLst>
            <pc:docMk/>
            <pc:sldMk cId="3433060964" sldId="279"/>
            <ac:spMk id="22" creationId="{7121AEB3-4D3F-1B42-BEBF-C0B086069028}"/>
          </ac:spMkLst>
        </pc:spChg>
        <pc:spChg chg="del">
          <ac:chgData name="Vincent Brunner" userId="0582dc11-ab77-45d1-b857-5691c17b18d5" providerId="ADAL" clId="{04310539-6B4D-2544-83E4-EFA1237A71BB}" dt="2021-12-15T11:07:01.240" v="56" actId="478"/>
          <ac:spMkLst>
            <pc:docMk/>
            <pc:sldMk cId="3433060964" sldId="279"/>
            <ac:spMk id="23" creationId="{A81F0049-AB86-2042-AF6E-809F0BE3D919}"/>
          </ac:spMkLst>
        </pc:spChg>
        <pc:spChg chg="add mod">
          <ac:chgData name="Vincent Brunner" userId="0582dc11-ab77-45d1-b857-5691c17b18d5" providerId="ADAL" clId="{04310539-6B4D-2544-83E4-EFA1237A71BB}" dt="2021-12-15T11:46:12.380" v="761" actId="20577"/>
          <ac:spMkLst>
            <pc:docMk/>
            <pc:sldMk cId="3433060964" sldId="279"/>
            <ac:spMk id="25" creationId="{E0788501-DD20-9B4F-8367-9887FEFC9D7D}"/>
          </ac:spMkLst>
        </pc:spChg>
        <pc:picChg chg="add mod">
          <ac:chgData name="Vincent Brunner" userId="0582dc11-ab77-45d1-b857-5691c17b18d5" providerId="ADAL" clId="{04310539-6B4D-2544-83E4-EFA1237A71BB}" dt="2021-12-15T11:12:16.994" v="301" actId="1076"/>
          <ac:picMkLst>
            <pc:docMk/>
            <pc:sldMk cId="3433060964" sldId="279"/>
            <ac:picMk id="6" creationId="{094B6C76-4D78-104F-B766-3EC97F314821}"/>
          </ac:picMkLst>
        </pc:picChg>
        <pc:picChg chg="del">
          <ac:chgData name="Vincent Brunner" userId="0582dc11-ab77-45d1-b857-5691c17b18d5" providerId="ADAL" clId="{04310539-6B4D-2544-83E4-EFA1237A71BB}" dt="2021-12-15T11:07:01.240" v="56" actId="478"/>
          <ac:picMkLst>
            <pc:docMk/>
            <pc:sldMk cId="3433060964" sldId="279"/>
            <ac:picMk id="16" creationId="{24DDEBF9-A349-5A40-877A-CDC16FA50898}"/>
          </ac:picMkLst>
        </pc:picChg>
        <pc:picChg chg="del">
          <ac:chgData name="Vincent Brunner" userId="0582dc11-ab77-45d1-b857-5691c17b18d5" providerId="ADAL" clId="{04310539-6B4D-2544-83E4-EFA1237A71BB}" dt="2021-12-15T11:07:01.240" v="56" actId="478"/>
          <ac:picMkLst>
            <pc:docMk/>
            <pc:sldMk cId="3433060964" sldId="279"/>
            <ac:picMk id="17" creationId="{B09B0EE9-F41C-4540-AFCC-6945EE36DB7A}"/>
          </ac:picMkLst>
        </pc:picChg>
        <pc:picChg chg="add del mod">
          <ac:chgData name="Vincent Brunner" userId="0582dc11-ab77-45d1-b857-5691c17b18d5" providerId="ADAL" clId="{04310539-6B4D-2544-83E4-EFA1237A71BB}" dt="2021-12-15T11:07:11.868" v="58" actId="478"/>
          <ac:picMkLst>
            <pc:docMk/>
            <pc:sldMk cId="3433060964" sldId="279"/>
            <ac:picMk id="24" creationId="{E6C62E58-8ED0-6E4E-A1F4-8292B55E4A92}"/>
          </ac:picMkLst>
        </pc:picChg>
      </pc:sldChg>
      <pc:sldChg chg="addSp delSp modSp add mod ord">
        <pc:chgData name="Vincent Brunner" userId="0582dc11-ab77-45d1-b857-5691c17b18d5" providerId="ADAL" clId="{04310539-6B4D-2544-83E4-EFA1237A71BB}" dt="2021-12-15T11:46:36.481" v="762" actId="948"/>
        <pc:sldMkLst>
          <pc:docMk/>
          <pc:sldMk cId="3844677048" sldId="280"/>
        </pc:sldMkLst>
        <pc:spChg chg="add del mod">
          <ac:chgData name="Vincent Brunner" userId="0582dc11-ab77-45d1-b857-5691c17b18d5" providerId="ADAL" clId="{04310539-6B4D-2544-83E4-EFA1237A71BB}" dt="2021-12-15T11:26:52.558" v="603" actId="478"/>
          <ac:spMkLst>
            <pc:docMk/>
            <pc:sldMk cId="3844677048" sldId="280"/>
            <ac:spMk id="13" creationId="{A07F15A0-8E6C-FA48-8AD0-83148972BD4D}"/>
          </ac:spMkLst>
        </pc:spChg>
        <pc:spChg chg="mod">
          <ac:chgData name="Vincent Brunner" userId="0582dc11-ab77-45d1-b857-5691c17b18d5" providerId="ADAL" clId="{04310539-6B4D-2544-83E4-EFA1237A71BB}" dt="2021-12-15T11:46:36.481" v="762" actId="948"/>
          <ac:spMkLst>
            <pc:docMk/>
            <pc:sldMk cId="3844677048" sldId="280"/>
            <ac:spMk id="25" creationId="{E0788501-DD20-9B4F-8367-9887FEFC9D7D}"/>
          </ac:spMkLst>
        </pc:spChg>
        <pc:picChg chg="del">
          <ac:chgData name="Vincent Brunner" userId="0582dc11-ab77-45d1-b857-5691c17b18d5" providerId="ADAL" clId="{04310539-6B4D-2544-83E4-EFA1237A71BB}" dt="2021-12-15T11:19:56.893" v="321" actId="478"/>
          <ac:picMkLst>
            <pc:docMk/>
            <pc:sldMk cId="3844677048" sldId="280"/>
            <ac:picMk id="6" creationId="{094B6C76-4D78-104F-B766-3EC97F314821}"/>
          </ac:picMkLst>
        </pc:picChg>
        <pc:picChg chg="add del mod">
          <ac:chgData name="Vincent Brunner" userId="0582dc11-ab77-45d1-b857-5691c17b18d5" providerId="ADAL" clId="{04310539-6B4D-2544-83E4-EFA1237A71BB}" dt="2021-12-15T11:30:31.306" v="626" actId="478"/>
          <ac:picMkLst>
            <pc:docMk/>
            <pc:sldMk cId="3844677048" sldId="280"/>
            <ac:picMk id="9" creationId="{B805C232-FA45-FD4F-A2BC-1C61B4FED89A}"/>
          </ac:picMkLst>
        </pc:picChg>
        <pc:picChg chg="add del mod">
          <ac:chgData name="Vincent Brunner" userId="0582dc11-ab77-45d1-b857-5691c17b18d5" providerId="ADAL" clId="{04310539-6B4D-2544-83E4-EFA1237A71BB}" dt="2021-12-15T11:30:29.750" v="625" actId="478"/>
          <ac:picMkLst>
            <pc:docMk/>
            <pc:sldMk cId="3844677048" sldId="280"/>
            <ac:picMk id="14" creationId="{EC8C1DA9-23A3-D144-ADFC-4C7E0C6CD159}"/>
          </ac:picMkLst>
        </pc:picChg>
        <pc:picChg chg="add del mod">
          <ac:chgData name="Vincent Brunner" userId="0582dc11-ab77-45d1-b857-5691c17b18d5" providerId="ADAL" clId="{04310539-6B4D-2544-83E4-EFA1237A71BB}" dt="2021-12-15T11:30:32.350" v="627" actId="478"/>
          <ac:picMkLst>
            <pc:docMk/>
            <pc:sldMk cId="3844677048" sldId="280"/>
            <ac:picMk id="16" creationId="{BBCD295E-99FF-9C49-887A-AAFC0DCB0DB2}"/>
          </ac:picMkLst>
        </pc:picChg>
      </pc:sldChg>
      <pc:sldChg chg="addSp delSp modSp add mod">
        <pc:chgData name="Vincent Brunner" userId="0582dc11-ab77-45d1-b857-5691c17b18d5" providerId="ADAL" clId="{04310539-6B4D-2544-83E4-EFA1237A71BB}" dt="2021-12-15T12:05:26.876" v="1006" actId="1076"/>
        <pc:sldMkLst>
          <pc:docMk/>
          <pc:sldMk cId="40741996" sldId="281"/>
        </pc:sldMkLst>
        <pc:spChg chg="add del mod">
          <ac:chgData name="Vincent Brunner" userId="0582dc11-ab77-45d1-b857-5691c17b18d5" providerId="ADAL" clId="{04310539-6B4D-2544-83E4-EFA1237A71BB}" dt="2021-12-15T11:30:37.700" v="629" actId="478"/>
          <ac:spMkLst>
            <pc:docMk/>
            <pc:sldMk cId="40741996" sldId="281"/>
            <ac:spMk id="6" creationId="{04025D02-4C47-054D-874F-9D478557BF21}"/>
          </ac:spMkLst>
        </pc:spChg>
        <pc:spChg chg="del">
          <ac:chgData name="Vincent Brunner" userId="0582dc11-ab77-45d1-b857-5691c17b18d5" providerId="ADAL" clId="{04310539-6B4D-2544-83E4-EFA1237A71BB}" dt="2021-12-15T11:31:39.801" v="642" actId="478"/>
          <ac:spMkLst>
            <pc:docMk/>
            <pc:sldMk cId="40741996" sldId="281"/>
            <ac:spMk id="12" creationId="{99229E05-E030-9A4B-B00C-D9FF6E585E66}"/>
          </ac:spMkLst>
        </pc:spChg>
        <pc:spChg chg="del">
          <ac:chgData name="Vincent Brunner" userId="0582dc11-ab77-45d1-b857-5691c17b18d5" providerId="ADAL" clId="{04310539-6B4D-2544-83E4-EFA1237A71BB}" dt="2021-12-15T11:30:36.005" v="628" actId="478"/>
          <ac:spMkLst>
            <pc:docMk/>
            <pc:sldMk cId="40741996" sldId="281"/>
            <ac:spMk id="25" creationId="{E0788501-DD20-9B4F-8367-9887FEFC9D7D}"/>
          </ac:spMkLst>
        </pc:spChg>
        <pc:picChg chg="add del mod">
          <ac:chgData name="Vincent Brunner" userId="0582dc11-ab77-45d1-b857-5691c17b18d5" providerId="ADAL" clId="{04310539-6B4D-2544-83E4-EFA1237A71BB}" dt="2021-12-15T12:05:26.876" v="1006" actId="1076"/>
          <ac:picMkLst>
            <pc:docMk/>
            <pc:sldMk cId="40741996" sldId="281"/>
            <ac:picMk id="9" creationId="{B805C232-FA45-FD4F-A2BC-1C61B4FED89A}"/>
          </ac:picMkLst>
        </pc:picChg>
        <pc:picChg chg="mod">
          <ac:chgData name="Vincent Brunner" userId="0582dc11-ab77-45d1-b857-5691c17b18d5" providerId="ADAL" clId="{04310539-6B4D-2544-83E4-EFA1237A71BB}" dt="2021-12-15T12:05:26.876" v="1006" actId="1076"/>
          <ac:picMkLst>
            <pc:docMk/>
            <pc:sldMk cId="40741996" sldId="281"/>
            <ac:picMk id="14" creationId="{EC8C1DA9-23A3-D144-ADFC-4C7E0C6CD159}"/>
          </ac:picMkLst>
        </pc:picChg>
        <pc:picChg chg="mod">
          <ac:chgData name="Vincent Brunner" userId="0582dc11-ab77-45d1-b857-5691c17b18d5" providerId="ADAL" clId="{04310539-6B4D-2544-83E4-EFA1237A71BB}" dt="2021-12-15T12:05:26.876" v="1006" actId="1076"/>
          <ac:picMkLst>
            <pc:docMk/>
            <pc:sldMk cId="40741996" sldId="281"/>
            <ac:picMk id="16" creationId="{BBCD295E-99FF-9C49-887A-AAFC0DCB0DB2}"/>
          </ac:picMkLst>
        </pc:picChg>
        <pc:picChg chg="add del mod">
          <ac:chgData name="Vincent Brunner" userId="0582dc11-ab77-45d1-b857-5691c17b18d5" providerId="ADAL" clId="{04310539-6B4D-2544-83E4-EFA1237A71BB}" dt="2021-12-15T12:05:18.809" v="1005" actId="478"/>
          <ac:picMkLst>
            <pc:docMk/>
            <pc:sldMk cId="40741996" sldId="281"/>
            <ac:picMk id="1026" creationId="{1C5638CF-ED2D-8947-BC35-DE6ED7D2A5F6}"/>
          </ac:picMkLst>
        </pc:picChg>
      </pc:sldChg>
      <pc:sldChg chg="modSp mod modNotesTx">
        <pc:chgData name="Vincent Brunner" userId="0582dc11-ab77-45d1-b857-5691c17b18d5" providerId="ADAL" clId="{04310539-6B4D-2544-83E4-EFA1237A71BB}" dt="2021-12-15T12:06:39.453" v="1008" actId="20577"/>
        <pc:sldMkLst>
          <pc:docMk/>
          <pc:sldMk cId="2384977998" sldId="282"/>
        </pc:sldMkLst>
        <pc:spChg chg="mod">
          <ac:chgData name="Vincent Brunner" userId="0582dc11-ab77-45d1-b857-5691c17b18d5" providerId="ADAL" clId="{04310539-6B4D-2544-83E4-EFA1237A71BB}" dt="2021-12-15T12:06:02.582" v="1007" actId="20577"/>
          <ac:spMkLst>
            <pc:docMk/>
            <pc:sldMk cId="2384977998" sldId="282"/>
            <ac:spMk id="4" creationId="{6D676DAA-E82A-4697-BFCE-161B886AB2E6}"/>
          </ac:spMkLst>
        </pc:spChg>
      </pc:sldChg>
      <pc:sldChg chg="addSp delSp modSp add mod ord">
        <pc:chgData name="Vincent Brunner" userId="0582dc11-ab77-45d1-b857-5691c17b18d5" providerId="ADAL" clId="{04310539-6B4D-2544-83E4-EFA1237A71BB}" dt="2021-12-15T12:56:52.293" v="1117" actId="20577"/>
        <pc:sldMkLst>
          <pc:docMk/>
          <pc:sldMk cId="2413851633" sldId="284"/>
        </pc:sldMkLst>
        <pc:spChg chg="add del mod">
          <ac:chgData name="Vincent Brunner" userId="0582dc11-ab77-45d1-b857-5691c17b18d5" providerId="ADAL" clId="{04310539-6B4D-2544-83E4-EFA1237A71BB}" dt="2021-12-15T12:09:36.989" v="1014" actId="478"/>
          <ac:spMkLst>
            <pc:docMk/>
            <pc:sldMk cId="2413851633" sldId="284"/>
            <ac:spMk id="6" creationId="{9ED1E2C9-6312-1B49-8BD6-A8FE3E91404F}"/>
          </ac:spMkLst>
        </pc:spChg>
        <pc:spChg chg="mod">
          <ac:chgData name="Vincent Brunner" userId="0582dc11-ab77-45d1-b857-5691c17b18d5" providerId="ADAL" clId="{04310539-6B4D-2544-83E4-EFA1237A71BB}" dt="2021-12-15T12:15:16.127" v="1054" actId="27636"/>
          <ac:spMkLst>
            <pc:docMk/>
            <pc:sldMk cId="2413851633" sldId="284"/>
            <ac:spMk id="12" creationId="{99229E05-E030-9A4B-B00C-D9FF6E585E66}"/>
          </ac:spMkLst>
        </pc:spChg>
        <pc:spChg chg="add mod">
          <ac:chgData name="Vincent Brunner" userId="0582dc11-ab77-45d1-b857-5691c17b18d5" providerId="ADAL" clId="{04310539-6B4D-2544-83E4-EFA1237A71BB}" dt="2021-12-15T12:56:52.293" v="1117" actId="20577"/>
          <ac:spMkLst>
            <pc:docMk/>
            <pc:sldMk cId="2413851633" sldId="284"/>
            <ac:spMk id="13" creationId="{DED545BE-50D3-5748-8C85-BC290AF080ED}"/>
          </ac:spMkLst>
        </pc:spChg>
        <pc:spChg chg="del">
          <ac:chgData name="Vincent Brunner" userId="0582dc11-ab77-45d1-b857-5691c17b18d5" providerId="ADAL" clId="{04310539-6B4D-2544-83E4-EFA1237A71BB}" dt="2021-12-15T12:09:34.639" v="1013" actId="478"/>
          <ac:spMkLst>
            <pc:docMk/>
            <pc:sldMk cId="2413851633" sldId="284"/>
            <ac:spMk id="25" creationId="{E0788501-DD20-9B4F-8367-9887FEFC9D7D}"/>
          </ac:spMkLst>
        </pc:spChg>
      </pc:sldChg>
    </pc:docChg>
  </pc:docChgLst>
  <pc:docChgLst>
    <pc:chgData name="Bea Seibert" userId="S::gu58lal@mytum.de::cd96aaf6-9ed8-4285-a516-452073d782dd" providerId="AD" clId="Web-{DE27A44E-96CD-4D40-9254-8AA06A11A813}"/>
    <pc:docChg chg="addSld delSld modSld sldOrd">
      <pc:chgData name="Bea Seibert" userId="S::gu58lal@mytum.de::cd96aaf6-9ed8-4285-a516-452073d782dd" providerId="AD" clId="Web-{DE27A44E-96CD-4D40-9254-8AA06A11A813}" dt="2021-11-24T09:45:57.011" v="457" actId="1076"/>
      <pc:docMkLst>
        <pc:docMk/>
      </pc:docMkLst>
      <pc:sldChg chg="modSp">
        <pc:chgData name="Bea Seibert" userId="S::gu58lal@mytum.de::cd96aaf6-9ed8-4285-a516-452073d782dd" providerId="AD" clId="Web-{DE27A44E-96CD-4D40-9254-8AA06A11A813}" dt="2021-11-24T09:17:47.754" v="198" actId="20577"/>
        <pc:sldMkLst>
          <pc:docMk/>
          <pc:sldMk cId="353417104" sldId="257"/>
        </pc:sldMkLst>
        <pc:spChg chg="mod">
          <ac:chgData name="Bea Seibert" userId="S::gu58lal@mytum.de::cd96aaf6-9ed8-4285-a516-452073d782dd" providerId="AD" clId="Web-{DE27A44E-96CD-4D40-9254-8AA06A11A813}" dt="2021-11-24T09:17:47.754" v="198" actId="20577"/>
          <ac:spMkLst>
            <pc:docMk/>
            <pc:sldMk cId="353417104" sldId="257"/>
            <ac:spMk id="13" creationId="{E719F156-D162-4A08-AC69-0758FBA36FA7}"/>
          </ac:spMkLst>
        </pc:spChg>
      </pc:sldChg>
      <pc:sldChg chg="del">
        <pc:chgData name="Bea Seibert" userId="S::gu58lal@mytum.de::cd96aaf6-9ed8-4285-a516-452073d782dd" providerId="AD" clId="Web-{DE27A44E-96CD-4D40-9254-8AA06A11A813}" dt="2021-11-24T09:10:10.010" v="0"/>
        <pc:sldMkLst>
          <pc:docMk/>
          <pc:sldMk cId="712149764" sldId="259"/>
        </pc:sldMkLst>
      </pc:sldChg>
      <pc:sldChg chg="del">
        <pc:chgData name="Bea Seibert" userId="S::gu58lal@mytum.de::cd96aaf6-9ed8-4285-a516-452073d782dd" providerId="AD" clId="Web-{DE27A44E-96CD-4D40-9254-8AA06A11A813}" dt="2021-11-24T09:10:10.618" v="1"/>
        <pc:sldMkLst>
          <pc:docMk/>
          <pc:sldMk cId="3950043330" sldId="260"/>
        </pc:sldMkLst>
      </pc:sldChg>
      <pc:sldChg chg="del">
        <pc:chgData name="Bea Seibert" userId="S::gu58lal@mytum.de::cd96aaf6-9ed8-4285-a516-452073d782dd" providerId="AD" clId="Web-{DE27A44E-96CD-4D40-9254-8AA06A11A813}" dt="2021-11-24T09:10:12.305" v="3"/>
        <pc:sldMkLst>
          <pc:docMk/>
          <pc:sldMk cId="3084200674" sldId="261"/>
        </pc:sldMkLst>
      </pc:sldChg>
      <pc:sldChg chg="del">
        <pc:chgData name="Bea Seibert" userId="S::gu58lal@mytum.de::cd96aaf6-9ed8-4285-a516-452073d782dd" providerId="AD" clId="Web-{DE27A44E-96CD-4D40-9254-8AA06A11A813}" dt="2021-11-24T09:10:13.540" v="5"/>
        <pc:sldMkLst>
          <pc:docMk/>
          <pc:sldMk cId="3242287423" sldId="262"/>
        </pc:sldMkLst>
      </pc:sldChg>
      <pc:sldChg chg="del">
        <pc:chgData name="Bea Seibert" userId="S::gu58lal@mytum.de::cd96aaf6-9ed8-4285-a516-452073d782dd" providerId="AD" clId="Web-{DE27A44E-96CD-4D40-9254-8AA06A11A813}" dt="2021-11-24T09:10:13.837" v="6"/>
        <pc:sldMkLst>
          <pc:docMk/>
          <pc:sldMk cId="1345333871" sldId="263"/>
        </pc:sldMkLst>
      </pc:sldChg>
      <pc:sldChg chg="del">
        <pc:chgData name="Bea Seibert" userId="S::gu58lal@mytum.de::cd96aaf6-9ed8-4285-a516-452073d782dd" providerId="AD" clId="Web-{DE27A44E-96CD-4D40-9254-8AA06A11A813}" dt="2021-11-24T09:10:14.884" v="7"/>
        <pc:sldMkLst>
          <pc:docMk/>
          <pc:sldMk cId="1877551251" sldId="264"/>
        </pc:sldMkLst>
      </pc:sldChg>
      <pc:sldChg chg="del">
        <pc:chgData name="Bea Seibert" userId="S::gu58lal@mytum.de::cd96aaf6-9ed8-4285-a516-452073d782dd" providerId="AD" clId="Web-{DE27A44E-96CD-4D40-9254-8AA06A11A813}" dt="2021-11-24T09:10:11.165" v="2"/>
        <pc:sldMkLst>
          <pc:docMk/>
          <pc:sldMk cId="1067042449" sldId="266"/>
        </pc:sldMkLst>
      </pc:sldChg>
      <pc:sldChg chg="del">
        <pc:chgData name="Bea Seibert" userId="S::gu58lal@mytum.de::cd96aaf6-9ed8-4285-a516-452073d782dd" providerId="AD" clId="Web-{DE27A44E-96CD-4D40-9254-8AA06A11A813}" dt="2021-11-24T09:10:12.930" v="4"/>
        <pc:sldMkLst>
          <pc:docMk/>
          <pc:sldMk cId="2235642164" sldId="267"/>
        </pc:sldMkLst>
      </pc:sldChg>
      <pc:sldChg chg="add del">
        <pc:chgData name="Bea Seibert" userId="S::gu58lal@mytum.de::cd96aaf6-9ed8-4285-a516-452073d782dd" providerId="AD" clId="Web-{DE27A44E-96CD-4D40-9254-8AA06A11A813}" dt="2021-11-24T09:10:18.665" v="9"/>
        <pc:sldMkLst>
          <pc:docMk/>
          <pc:sldMk cId="107433970" sldId="268"/>
        </pc:sldMkLst>
      </pc:sldChg>
      <pc:sldChg chg="addSp delSp modSp add replId">
        <pc:chgData name="Bea Seibert" userId="S::gu58lal@mytum.de::cd96aaf6-9ed8-4285-a516-452073d782dd" providerId="AD" clId="Web-{DE27A44E-96CD-4D40-9254-8AA06A11A813}" dt="2021-11-24T09:36:18.648" v="354" actId="1076"/>
        <pc:sldMkLst>
          <pc:docMk/>
          <pc:sldMk cId="871912813" sldId="273"/>
        </pc:sldMkLst>
        <pc:spChg chg="add mod">
          <ac:chgData name="Bea Seibert" userId="S::gu58lal@mytum.de::cd96aaf6-9ed8-4285-a516-452073d782dd" providerId="AD" clId="Web-{DE27A44E-96CD-4D40-9254-8AA06A11A813}" dt="2021-11-24T09:31:48.570" v="335" actId="20577"/>
          <ac:spMkLst>
            <pc:docMk/>
            <pc:sldMk cId="871912813" sldId="273"/>
            <ac:spMk id="2" creationId="{67046C6C-FBAD-4BD6-A942-D73584D72532}"/>
          </ac:spMkLst>
        </pc:spChg>
        <pc:spChg chg="add mod">
          <ac:chgData name="Bea Seibert" userId="S::gu58lal@mytum.de::cd96aaf6-9ed8-4285-a516-452073d782dd" providerId="AD" clId="Web-{DE27A44E-96CD-4D40-9254-8AA06A11A813}" dt="2021-11-24T09:36:18.648" v="354" actId="1076"/>
          <ac:spMkLst>
            <pc:docMk/>
            <pc:sldMk cId="871912813" sldId="273"/>
            <ac:spMk id="3" creationId="{7717DB9A-6632-480B-9193-D688B70B6CE3}"/>
          </ac:spMkLst>
        </pc:spChg>
        <pc:spChg chg="del mod">
          <ac:chgData name="Bea Seibert" userId="S::gu58lal@mytum.de::cd96aaf6-9ed8-4285-a516-452073d782dd" providerId="AD" clId="Web-{DE27A44E-96CD-4D40-9254-8AA06A11A813}" dt="2021-11-24T09:24:28.528" v="221"/>
          <ac:spMkLst>
            <pc:docMk/>
            <pc:sldMk cId="871912813" sldId="273"/>
            <ac:spMk id="6" creationId="{6CEEC39E-0E32-43CA-8B0F-828BF9B5327D}"/>
          </ac:spMkLst>
        </pc:spChg>
        <pc:spChg chg="mod">
          <ac:chgData name="Bea Seibert" userId="S::gu58lal@mytum.de::cd96aaf6-9ed8-4285-a516-452073d782dd" providerId="AD" clId="Web-{DE27A44E-96CD-4D40-9254-8AA06A11A813}" dt="2021-11-24T09:24:21.496" v="218" actId="20577"/>
          <ac:spMkLst>
            <pc:docMk/>
            <pc:sldMk cId="871912813" sldId="273"/>
            <ac:spMk id="8" creationId="{F6E8437D-9DF2-45CB-B014-608058A4769E}"/>
          </ac:spMkLst>
        </pc:spChg>
      </pc:sldChg>
      <pc:sldChg chg="addSp modSp add ord replId">
        <pc:chgData name="Bea Seibert" userId="S::gu58lal@mytum.de::cd96aaf6-9ed8-4285-a516-452073d782dd" providerId="AD" clId="Web-{DE27A44E-96CD-4D40-9254-8AA06A11A813}" dt="2021-11-24T09:45:57.011" v="457" actId="1076"/>
        <pc:sldMkLst>
          <pc:docMk/>
          <pc:sldMk cId="2035333254" sldId="274"/>
        </pc:sldMkLst>
        <pc:spChg chg="mod">
          <ac:chgData name="Bea Seibert" userId="S::gu58lal@mytum.de::cd96aaf6-9ed8-4285-a516-452073d782dd" providerId="AD" clId="Web-{DE27A44E-96CD-4D40-9254-8AA06A11A813}" dt="2021-11-24T09:45:02.086" v="452" actId="20577"/>
          <ac:spMkLst>
            <pc:docMk/>
            <pc:sldMk cId="2035333254" sldId="274"/>
            <ac:spMk id="2" creationId="{67046C6C-FBAD-4BD6-A942-D73584D72532}"/>
          </ac:spMkLst>
        </pc:spChg>
        <pc:picChg chg="add mod">
          <ac:chgData name="Bea Seibert" userId="S::gu58lal@mytum.de::cd96aaf6-9ed8-4285-a516-452073d782dd" providerId="AD" clId="Web-{DE27A44E-96CD-4D40-9254-8AA06A11A813}" dt="2021-11-24T09:45:07.962" v="454" actId="1076"/>
          <ac:picMkLst>
            <pc:docMk/>
            <pc:sldMk cId="2035333254" sldId="274"/>
            <ac:picMk id="3" creationId="{12608111-4127-4724-86A6-70053DB56150}"/>
          </ac:picMkLst>
        </pc:picChg>
        <pc:picChg chg="add mod">
          <ac:chgData name="Bea Seibert" userId="S::gu58lal@mytum.de::cd96aaf6-9ed8-4285-a516-452073d782dd" providerId="AD" clId="Web-{DE27A44E-96CD-4D40-9254-8AA06A11A813}" dt="2021-11-24T09:45:27.790" v="455"/>
          <ac:picMkLst>
            <pc:docMk/>
            <pc:sldMk cId="2035333254" sldId="274"/>
            <ac:picMk id="6" creationId="{6405831E-70A9-4AA7-8456-0ADA4A121098}"/>
          </ac:picMkLst>
        </pc:picChg>
        <pc:picChg chg="add mod">
          <ac:chgData name="Bea Seibert" userId="S::gu58lal@mytum.de::cd96aaf6-9ed8-4285-a516-452073d782dd" providerId="AD" clId="Web-{DE27A44E-96CD-4D40-9254-8AA06A11A813}" dt="2021-11-24T09:45:57.011" v="457" actId="1076"/>
          <ac:picMkLst>
            <pc:docMk/>
            <pc:sldMk cId="2035333254" sldId="274"/>
            <ac:picMk id="9" creationId="{B246D87B-80E0-4C09-80BC-78FC57DA117A}"/>
          </ac:picMkLst>
        </pc:picChg>
      </pc:sldChg>
    </pc:docChg>
  </pc:docChgLst>
  <pc:docChgLst>
    <pc:chgData name="Stefano Ferrari" userId="S::ge96hap@mytum.de::12614f5b-92f2-46fc-80cb-33d73f1bc615" providerId="AD" clId="Web-{99663CED-9F6D-4368-AF89-292554C3E5D6}"/>
    <pc:docChg chg="modSld">
      <pc:chgData name="Stefano Ferrari" userId="S::ge96hap@mytum.de::12614f5b-92f2-46fc-80cb-33d73f1bc615" providerId="AD" clId="Web-{99663CED-9F6D-4368-AF89-292554C3E5D6}" dt="2021-12-15T13:01:04.816" v="255" actId="20577"/>
      <pc:docMkLst>
        <pc:docMk/>
      </pc:docMkLst>
      <pc:sldChg chg="addSp modSp">
        <pc:chgData name="Stefano Ferrari" userId="S::ge96hap@mytum.de::12614f5b-92f2-46fc-80cb-33d73f1bc615" providerId="AD" clId="Web-{99663CED-9F6D-4368-AF89-292554C3E5D6}" dt="2021-12-15T12:55:45.671" v="150" actId="1076"/>
        <pc:sldMkLst>
          <pc:docMk/>
          <pc:sldMk cId="2521984954" sldId="283"/>
        </pc:sldMkLst>
        <pc:spChg chg="add mod">
          <ac:chgData name="Stefano Ferrari" userId="S::ge96hap@mytum.de::12614f5b-92f2-46fc-80cb-33d73f1bc615" providerId="AD" clId="Web-{99663CED-9F6D-4368-AF89-292554C3E5D6}" dt="2021-12-15T12:55:45.671" v="150" actId="1076"/>
          <ac:spMkLst>
            <pc:docMk/>
            <pc:sldMk cId="2521984954" sldId="283"/>
            <ac:spMk id="4" creationId="{D29F84CE-23B8-4764-9D8C-41A90A888BE7}"/>
          </ac:spMkLst>
        </pc:spChg>
        <pc:spChg chg="mod">
          <ac:chgData name="Stefano Ferrari" userId="S::ge96hap@mytum.de::12614f5b-92f2-46fc-80cb-33d73f1bc615" providerId="AD" clId="Web-{99663CED-9F6D-4368-AF89-292554C3E5D6}" dt="2021-12-15T12:53:39.403" v="57" actId="1076"/>
          <ac:spMkLst>
            <pc:docMk/>
            <pc:sldMk cId="2521984954" sldId="283"/>
            <ac:spMk id="15" creationId="{DE464C43-7C8F-46D4-AF12-99F2CA99FD3D}"/>
          </ac:spMkLst>
        </pc:spChg>
        <pc:spChg chg="add mod">
          <ac:chgData name="Stefano Ferrari" userId="S::ge96hap@mytum.de::12614f5b-92f2-46fc-80cb-33d73f1bc615" providerId="AD" clId="Web-{99663CED-9F6D-4368-AF89-292554C3E5D6}" dt="2021-12-15T12:53:00.496" v="35" actId="1076"/>
          <ac:spMkLst>
            <pc:docMk/>
            <pc:sldMk cId="2521984954" sldId="283"/>
            <ac:spMk id="16" creationId="{F7AB39B8-6BB7-4CE4-8E50-DEF3E70EF3EE}"/>
          </ac:spMkLst>
        </pc:spChg>
        <pc:spChg chg="add mod">
          <ac:chgData name="Stefano Ferrari" userId="S::ge96hap@mytum.de::12614f5b-92f2-46fc-80cb-33d73f1bc615" providerId="AD" clId="Web-{99663CED-9F6D-4368-AF89-292554C3E5D6}" dt="2021-12-15T12:53:27.840" v="54" actId="14100"/>
          <ac:spMkLst>
            <pc:docMk/>
            <pc:sldMk cId="2521984954" sldId="283"/>
            <ac:spMk id="17" creationId="{B6753422-7AF1-42F0-8E6E-17ABEF5D2DE0}"/>
          </ac:spMkLst>
        </pc:spChg>
        <pc:spChg chg="add mod">
          <ac:chgData name="Stefano Ferrari" userId="S::ge96hap@mytum.de::12614f5b-92f2-46fc-80cb-33d73f1bc615" providerId="AD" clId="Web-{99663CED-9F6D-4368-AF89-292554C3E5D6}" dt="2021-12-15T12:54:09.263" v="91" actId="20577"/>
          <ac:spMkLst>
            <pc:docMk/>
            <pc:sldMk cId="2521984954" sldId="283"/>
            <ac:spMk id="18" creationId="{2F187E72-5EB2-4AFC-A559-64349EE35415}"/>
          </ac:spMkLst>
        </pc:spChg>
      </pc:sldChg>
      <pc:sldChg chg="addSp modSp">
        <pc:chgData name="Stefano Ferrari" userId="S::ge96hap@mytum.de::12614f5b-92f2-46fc-80cb-33d73f1bc615" providerId="AD" clId="Web-{99663CED-9F6D-4368-AF89-292554C3E5D6}" dt="2021-12-15T13:01:04.816" v="255" actId="20577"/>
        <pc:sldMkLst>
          <pc:docMk/>
          <pc:sldMk cId="150256300" sldId="290"/>
        </pc:sldMkLst>
        <pc:spChg chg="add mod">
          <ac:chgData name="Stefano Ferrari" userId="S::ge96hap@mytum.de::12614f5b-92f2-46fc-80cb-33d73f1bc615" providerId="AD" clId="Web-{99663CED-9F6D-4368-AF89-292554C3E5D6}" dt="2021-12-15T12:55:38.936" v="149" actId="1076"/>
          <ac:spMkLst>
            <pc:docMk/>
            <pc:sldMk cId="150256300" sldId="290"/>
            <ac:spMk id="6" creationId="{E574D79E-1588-451F-B318-E023EBA63211}"/>
          </ac:spMkLst>
        </pc:spChg>
        <pc:spChg chg="add mod">
          <ac:chgData name="Stefano Ferrari" userId="S::ge96hap@mytum.de::12614f5b-92f2-46fc-80cb-33d73f1bc615" providerId="AD" clId="Web-{99663CED-9F6D-4368-AF89-292554C3E5D6}" dt="2021-12-15T13:01:04.816" v="255" actId="20577"/>
          <ac:spMkLst>
            <pc:docMk/>
            <pc:sldMk cId="150256300" sldId="290"/>
            <ac:spMk id="8" creationId="{77A7307A-B43C-4A61-A81C-3B853D0F2E40}"/>
          </ac:spMkLst>
        </pc:spChg>
        <pc:spChg chg="add mod">
          <ac:chgData name="Stefano Ferrari" userId="S::ge96hap@mytum.de::12614f5b-92f2-46fc-80cb-33d73f1bc615" providerId="AD" clId="Web-{99663CED-9F6D-4368-AF89-292554C3E5D6}" dt="2021-12-15T12:56:32.765" v="198" actId="1076"/>
          <ac:spMkLst>
            <pc:docMk/>
            <pc:sldMk cId="150256300" sldId="290"/>
            <ac:spMk id="13" creationId="{B03D2CEE-A0AD-46BC-8298-0B1213941190}"/>
          </ac:spMkLst>
        </pc:spChg>
        <pc:spChg chg="add mod">
          <ac:chgData name="Stefano Ferrari" userId="S::ge96hap@mytum.de::12614f5b-92f2-46fc-80cb-33d73f1bc615" providerId="AD" clId="Web-{99663CED-9F6D-4368-AF89-292554C3E5D6}" dt="2021-12-15T12:56:50.844" v="213" actId="14100"/>
          <ac:spMkLst>
            <pc:docMk/>
            <pc:sldMk cId="150256300" sldId="290"/>
            <ac:spMk id="15" creationId="{193938A9-1004-4C69-B4A8-B36753F3964B}"/>
          </ac:spMkLst>
        </pc:spChg>
      </pc:sldChg>
      <pc:sldChg chg="addSp modSp">
        <pc:chgData name="Stefano Ferrari" userId="S::ge96hap@mytum.de::12614f5b-92f2-46fc-80cb-33d73f1bc615" providerId="AD" clId="Web-{99663CED-9F6D-4368-AF89-292554C3E5D6}" dt="2021-12-15T13:00:51.504" v="253" actId="20577"/>
        <pc:sldMkLst>
          <pc:docMk/>
          <pc:sldMk cId="199027470" sldId="291"/>
        </pc:sldMkLst>
        <pc:spChg chg="add mod">
          <ac:chgData name="Stefano Ferrari" userId="S::ge96hap@mytum.de::12614f5b-92f2-46fc-80cb-33d73f1bc615" providerId="AD" clId="Web-{99663CED-9F6D-4368-AF89-292554C3E5D6}" dt="2021-12-15T12:57:56.126" v="229" actId="1076"/>
          <ac:spMkLst>
            <pc:docMk/>
            <pc:sldMk cId="199027470" sldId="291"/>
            <ac:spMk id="4" creationId="{1CC89CC0-2F56-4547-BC47-1DC4AA2DA2F8}"/>
          </ac:spMkLst>
        </pc:spChg>
        <pc:spChg chg="add mod">
          <ac:chgData name="Stefano Ferrari" userId="S::ge96hap@mytum.de::12614f5b-92f2-46fc-80cb-33d73f1bc615" providerId="AD" clId="Web-{99663CED-9F6D-4368-AF89-292554C3E5D6}" dt="2021-12-15T13:00:51.504" v="253" actId="20577"/>
          <ac:spMkLst>
            <pc:docMk/>
            <pc:sldMk cId="199027470" sldId="291"/>
            <ac:spMk id="9" creationId="{EE301A31-06A4-4C63-84CE-ADB334ABFB89}"/>
          </ac:spMkLst>
        </pc:spChg>
      </pc:sldChg>
    </pc:docChg>
  </pc:docChgLst>
  <pc:docChgLst>
    <pc:chgData name="Stefano Ferrari" userId="S::ge96hap@mytum.de::12614f5b-92f2-46fc-80cb-33d73f1bc615" providerId="AD" clId="Web-{48D04D53-BA18-4681-8AC5-1A290E60EA43}"/>
    <pc:docChg chg="addSld modSld">
      <pc:chgData name="Stefano Ferrari" userId="S::ge96hap@mytum.de::12614f5b-92f2-46fc-80cb-33d73f1bc615" providerId="AD" clId="Web-{48D04D53-BA18-4681-8AC5-1A290E60EA43}" dt="2022-01-19T10:21:53.241" v="293" actId="20577"/>
      <pc:docMkLst>
        <pc:docMk/>
      </pc:docMkLst>
      <pc:sldChg chg="modSp">
        <pc:chgData name="Stefano Ferrari" userId="S::ge96hap@mytum.de::12614f5b-92f2-46fc-80cb-33d73f1bc615" providerId="AD" clId="Web-{48D04D53-BA18-4681-8AC5-1A290E60EA43}" dt="2022-01-19T10:16:04.344" v="288" actId="20577"/>
        <pc:sldMkLst>
          <pc:docMk/>
          <pc:sldMk cId="353417104" sldId="257"/>
        </pc:sldMkLst>
        <pc:spChg chg="mod">
          <ac:chgData name="Stefano Ferrari" userId="S::ge96hap@mytum.de::12614f5b-92f2-46fc-80cb-33d73f1bc615" providerId="AD" clId="Web-{48D04D53-BA18-4681-8AC5-1A290E60EA43}" dt="2022-01-19T10:16:04.344" v="288" actId="20577"/>
          <ac:spMkLst>
            <pc:docMk/>
            <pc:sldMk cId="353417104" sldId="257"/>
            <ac:spMk id="13" creationId="{E719F156-D162-4A08-AC69-0758FBA36FA7}"/>
          </ac:spMkLst>
        </pc:spChg>
      </pc:sldChg>
      <pc:sldChg chg="addSp modSp">
        <pc:chgData name="Stefano Ferrari" userId="S::ge96hap@mytum.de::12614f5b-92f2-46fc-80cb-33d73f1bc615" providerId="AD" clId="Web-{48D04D53-BA18-4681-8AC5-1A290E60EA43}" dt="2022-01-19T10:14:31.624" v="250" actId="20577"/>
        <pc:sldMkLst>
          <pc:docMk/>
          <pc:sldMk cId="2356947989" sldId="279"/>
        </pc:sldMkLst>
        <pc:spChg chg="add mod">
          <ac:chgData name="Stefano Ferrari" userId="S::ge96hap@mytum.de::12614f5b-92f2-46fc-80cb-33d73f1bc615" providerId="AD" clId="Web-{48D04D53-BA18-4681-8AC5-1A290E60EA43}" dt="2022-01-19T10:12:43.700" v="235" actId="14100"/>
          <ac:spMkLst>
            <pc:docMk/>
            <pc:sldMk cId="2356947989" sldId="279"/>
            <ac:spMk id="6" creationId="{B300A221-AC74-47F5-9D39-ACE937421DC1}"/>
          </ac:spMkLst>
        </pc:spChg>
        <pc:spChg chg="add mod">
          <ac:chgData name="Stefano Ferrari" userId="S::ge96hap@mytum.de::12614f5b-92f2-46fc-80cb-33d73f1bc615" providerId="AD" clId="Web-{48D04D53-BA18-4681-8AC5-1A290E60EA43}" dt="2022-01-19T10:12:29.840" v="227" actId="1076"/>
          <ac:spMkLst>
            <pc:docMk/>
            <pc:sldMk cId="2356947989" sldId="279"/>
            <ac:spMk id="9" creationId="{BD3C6267-AD15-40C0-A963-8438E3BE66D4}"/>
          </ac:spMkLst>
        </pc:spChg>
        <pc:spChg chg="mod">
          <ac:chgData name="Stefano Ferrari" userId="S::ge96hap@mytum.de::12614f5b-92f2-46fc-80cb-33d73f1bc615" providerId="AD" clId="Web-{48D04D53-BA18-4681-8AC5-1A290E60EA43}" dt="2022-01-19T10:13:06.544" v="239" actId="1076"/>
          <ac:spMkLst>
            <pc:docMk/>
            <pc:sldMk cId="2356947989" sldId="279"/>
            <ac:spMk id="13" creationId="{E719F156-D162-4A08-AC69-0758FBA36FA7}"/>
          </ac:spMkLst>
        </pc:spChg>
        <pc:spChg chg="add mod">
          <ac:chgData name="Stefano Ferrari" userId="S::ge96hap@mytum.de::12614f5b-92f2-46fc-80cb-33d73f1bc615" providerId="AD" clId="Web-{48D04D53-BA18-4681-8AC5-1A290E60EA43}" dt="2022-01-19T10:14:31.624" v="250" actId="20577"/>
          <ac:spMkLst>
            <pc:docMk/>
            <pc:sldMk cId="2356947989" sldId="279"/>
            <ac:spMk id="14" creationId="{FB0C289F-5508-4D1A-A212-05EAE517BB84}"/>
          </ac:spMkLst>
        </pc:spChg>
        <pc:spChg chg="add mod">
          <ac:chgData name="Stefano Ferrari" userId="S::ge96hap@mytum.de::12614f5b-92f2-46fc-80cb-33d73f1bc615" providerId="AD" clId="Web-{48D04D53-BA18-4681-8AC5-1A290E60EA43}" dt="2022-01-19T10:12:29.887" v="229" actId="1076"/>
          <ac:spMkLst>
            <pc:docMk/>
            <pc:sldMk cId="2356947989" sldId="279"/>
            <ac:spMk id="16" creationId="{CDA0C30F-C8BE-44FD-B12A-93080F293703}"/>
          </ac:spMkLst>
        </pc:spChg>
        <pc:spChg chg="add mod">
          <ac:chgData name="Stefano Ferrari" userId="S::ge96hap@mytum.de::12614f5b-92f2-46fc-80cb-33d73f1bc615" providerId="AD" clId="Web-{48D04D53-BA18-4681-8AC5-1A290E60EA43}" dt="2022-01-19T10:12:29.950" v="232" actId="1076"/>
          <ac:spMkLst>
            <pc:docMk/>
            <pc:sldMk cId="2356947989" sldId="279"/>
            <ac:spMk id="19" creationId="{5F990862-D9E3-4F4F-A665-887BF657FB17}"/>
          </ac:spMkLst>
        </pc:spChg>
        <pc:spChg chg="add mod">
          <ac:chgData name="Stefano Ferrari" userId="S::ge96hap@mytum.de::12614f5b-92f2-46fc-80cb-33d73f1bc615" providerId="AD" clId="Web-{48D04D53-BA18-4681-8AC5-1A290E60EA43}" dt="2022-01-19T10:12:29.981" v="233" actId="1076"/>
          <ac:spMkLst>
            <pc:docMk/>
            <pc:sldMk cId="2356947989" sldId="279"/>
            <ac:spMk id="20" creationId="{E385A5E2-3D40-4BB0-BC3A-5B1271314014}"/>
          </ac:spMkLst>
        </pc:spChg>
        <pc:picChg chg="add mod">
          <ac:chgData name="Stefano Ferrari" userId="S::ge96hap@mytum.de::12614f5b-92f2-46fc-80cb-33d73f1bc615" providerId="AD" clId="Web-{48D04D53-BA18-4681-8AC5-1A290E60EA43}" dt="2022-01-19T10:13:00.903" v="238" actId="1076"/>
          <ac:picMkLst>
            <pc:docMk/>
            <pc:sldMk cId="2356947989" sldId="279"/>
            <ac:picMk id="4" creationId="{1A6FF796-D509-4D16-83F7-0E12F19F2705}"/>
          </ac:picMkLst>
        </pc:picChg>
        <pc:picChg chg="add mod">
          <ac:chgData name="Stefano Ferrari" userId="S::ge96hap@mytum.de::12614f5b-92f2-46fc-80cb-33d73f1bc615" providerId="AD" clId="Web-{48D04D53-BA18-4681-8AC5-1A290E60EA43}" dt="2022-01-19T10:12:29.825" v="226" actId="1076"/>
          <ac:picMkLst>
            <pc:docMk/>
            <pc:sldMk cId="2356947989" sldId="279"/>
            <ac:picMk id="8" creationId="{FB8C9B39-658E-4371-BCB9-F8A2A3AE36D6}"/>
          </ac:picMkLst>
        </pc:picChg>
        <pc:picChg chg="add mod modCrop">
          <ac:chgData name="Stefano Ferrari" userId="S::ge96hap@mytum.de::12614f5b-92f2-46fc-80cb-33d73f1bc615" providerId="AD" clId="Web-{48D04D53-BA18-4681-8AC5-1A290E60EA43}" dt="2022-01-19T10:12:29.856" v="228" actId="1076"/>
          <ac:picMkLst>
            <pc:docMk/>
            <pc:sldMk cId="2356947989" sldId="279"/>
            <ac:picMk id="10" creationId="{AD85F7F1-BE73-4372-A592-203C0CF50C75}"/>
          </ac:picMkLst>
        </pc:picChg>
        <pc:picChg chg="add mod">
          <ac:chgData name="Stefano Ferrari" userId="S::ge96hap@mytum.de::12614f5b-92f2-46fc-80cb-33d73f1bc615" providerId="AD" clId="Web-{48D04D53-BA18-4681-8AC5-1A290E60EA43}" dt="2022-01-19T10:12:29.903" v="230" actId="1076"/>
          <ac:picMkLst>
            <pc:docMk/>
            <pc:sldMk cId="2356947989" sldId="279"/>
            <ac:picMk id="17" creationId="{DEC40EBD-16C6-4105-B201-154BDBAA9184}"/>
          </ac:picMkLst>
        </pc:picChg>
        <pc:picChg chg="add mod">
          <ac:chgData name="Stefano Ferrari" userId="S::ge96hap@mytum.de::12614f5b-92f2-46fc-80cb-33d73f1bc615" providerId="AD" clId="Web-{48D04D53-BA18-4681-8AC5-1A290E60EA43}" dt="2022-01-19T10:12:29.918" v="231" actId="1076"/>
          <ac:picMkLst>
            <pc:docMk/>
            <pc:sldMk cId="2356947989" sldId="279"/>
            <ac:picMk id="18" creationId="{05B43F9C-D80B-4F5C-ABE7-4268112F49FA}"/>
          </ac:picMkLst>
        </pc:picChg>
      </pc:sldChg>
      <pc:sldChg chg="addSp delSp modSp add replId">
        <pc:chgData name="Stefano Ferrari" userId="S::ge96hap@mytum.de::12614f5b-92f2-46fc-80cb-33d73f1bc615" providerId="AD" clId="Web-{48D04D53-BA18-4681-8AC5-1A290E60EA43}" dt="2022-01-19T10:21:53.241" v="293" actId="20577"/>
        <pc:sldMkLst>
          <pc:docMk/>
          <pc:sldMk cId="3573659597" sldId="280"/>
        </pc:sldMkLst>
        <pc:spChg chg="del">
          <ac:chgData name="Stefano Ferrari" userId="S::ge96hap@mytum.de::12614f5b-92f2-46fc-80cb-33d73f1bc615" providerId="AD" clId="Web-{48D04D53-BA18-4681-8AC5-1A290E60EA43}" dt="2022-01-19T10:14:53.937" v="256"/>
          <ac:spMkLst>
            <pc:docMk/>
            <pc:sldMk cId="3573659597" sldId="280"/>
            <ac:spMk id="6" creationId="{B300A221-AC74-47F5-9D39-ACE937421DC1}"/>
          </ac:spMkLst>
        </pc:spChg>
        <pc:spChg chg="mod">
          <ac:chgData name="Stefano Ferrari" userId="S::ge96hap@mytum.de::12614f5b-92f2-46fc-80cb-33d73f1bc615" providerId="AD" clId="Web-{48D04D53-BA18-4681-8AC5-1A290E60EA43}" dt="2022-01-19T10:21:53.241" v="293" actId="20577"/>
          <ac:spMkLst>
            <pc:docMk/>
            <pc:sldMk cId="3573659597" sldId="280"/>
            <ac:spMk id="9" creationId="{BD3C6267-AD15-40C0-A963-8438E3BE66D4}"/>
          </ac:spMkLst>
        </pc:spChg>
        <pc:spChg chg="del">
          <ac:chgData name="Stefano Ferrari" userId="S::ge96hap@mytum.de::12614f5b-92f2-46fc-80cb-33d73f1bc615" providerId="AD" clId="Web-{48D04D53-BA18-4681-8AC5-1A290E60EA43}" dt="2022-01-19T10:14:49.155" v="253"/>
          <ac:spMkLst>
            <pc:docMk/>
            <pc:sldMk cId="3573659597" sldId="280"/>
            <ac:spMk id="13" creationId="{E719F156-D162-4A08-AC69-0758FBA36FA7}"/>
          </ac:spMkLst>
        </pc:spChg>
        <pc:spChg chg="del">
          <ac:chgData name="Stefano Ferrari" userId="S::ge96hap@mytum.de::12614f5b-92f2-46fc-80cb-33d73f1bc615" providerId="AD" clId="Web-{48D04D53-BA18-4681-8AC5-1A290E60EA43}" dt="2022-01-19T10:14:46.577" v="252"/>
          <ac:spMkLst>
            <pc:docMk/>
            <pc:sldMk cId="3573659597" sldId="280"/>
            <ac:spMk id="14" creationId="{FB0C289F-5508-4D1A-A212-05EAE517BB84}"/>
          </ac:spMkLst>
        </pc:spChg>
        <pc:spChg chg="mod">
          <ac:chgData name="Stefano Ferrari" userId="S::ge96hap@mytum.de::12614f5b-92f2-46fc-80cb-33d73f1bc615" providerId="AD" clId="Web-{48D04D53-BA18-4681-8AC5-1A290E60EA43}" dt="2022-01-19T10:16:07.250" v="289" actId="20577"/>
          <ac:spMkLst>
            <pc:docMk/>
            <pc:sldMk cId="3573659597" sldId="280"/>
            <ac:spMk id="15" creationId="{A257AF21-ECBF-4515-8F72-30A4DA9B4EE4}"/>
          </ac:spMkLst>
        </pc:spChg>
        <pc:spChg chg="del">
          <ac:chgData name="Stefano Ferrari" userId="S::ge96hap@mytum.de::12614f5b-92f2-46fc-80cb-33d73f1bc615" providerId="AD" clId="Web-{48D04D53-BA18-4681-8AC5-1A290E60EA43}" dt="2022-01-19T10:15:07.874" v="263"/>
          <ac:spMkLst>
            <pc:docMk/>
            <pc:sldMk cId="3573659597" sldId="280"/>
            <ac:spMk id="16" creationId="{CDA0C30F-C8BE-44FD-B12A-93080F293703}"/>
          </ac:spMkLst>
        </pc:spChg>
        <pc:spChg chg="del">
          <ac:chgData name="Stefano Ferrari" userId="S::ge96hap@mytum.de::12614f5b-92f2-46fc-80cb-33d73f1bc615" providerId="AD" clId="Web-{48D04D53-BA18-4681-8AC5-1A290E60EA43}" dt="2022-01-19T10:14:56.437" v="257"/>
          <ac:spMkLst>
            <pc:docMk/>
            <pc:sldMk cId="3573659597" sldId="280"/>
            <ac:spMk id="19" creationId="{5F990862-D9E3-4F4F-A665-887BF657FB17}"/>
          </ac:spMkLst>
        </pc:spChg>
        <pc:spChg chg="del">
          <ac:chgData name="Stefano Ferrari" userId="S::ge96hap@mytum.de::12614f5b-92f2-46fc-80cb-33d73f1bc615" providerId="AD" clId="Web-{48D04D53-BA18-4681-8AC5-1A290E60EA43}" dt="2022-01-19T10:15:09.828" v="264"/>
          <ac:spMkLst>
            <pc:docMk/>
            <pc:sldMk cId="3573659597" sldId="280"/>
            <ac:spMk id="20" creationId="{E385A5E2-3D40-4BB0-BC3A-5B1271314014}"/>
          </ac:spMkLst>
        </pc:spChg>
        <pc:spChg chg="add del mod">
          <ac:chgData name="Stefano Ferrari" userId="S::ge96hap@mytum.de::12614f5b-92f2-46fc-80cb-33d73f1bc615" providerId="AD" clId="Web-{48D04D53-BA18-4681-8AC5-1A290E60EA43}" dt="2022-01-19T10:14:52.046" v="255"/>
          <ac:spMkLst>
            <pc:docMk/>
            <pc:sldMk cId="3573659597" sldId="280"/>
            <ac:spMk id="21" creationId="{E61DA533-08B8-423A-BCCC-1275340BF7F7}"/>
          </ac:spMkLst>
        </pc:spChg>
        <pc:picChg chg="del">
          <ac:chgData name="Stefano Ferrari" userId="S::ge96hap@mytum.de::12614f5b-92f2-46fc-80cb-33d73f1bc615" providerId="AD" clId="Web-{48D04D53-BA18-4681-8AC5-1A290E60EA43}" dt="2022-01-19T10:14:49.952" v="254"/>
          <ac:picMkLst>
            <pc:docMk/>
            <pc:sldMk cId="3573659597" sldId="280"/>
            <ac:picMk id="4" creationId="{1A6FF796-D509-4D16-83F7-0E12F19F2705}"/>
          </ac:picMkLst>
        </pc:picChg>
        <pc:picChg chg="del">
          <ac:chgData name="Stefano Ferrari" userId="S::ge96hap@mytum.de::12614f5b-92f2-46fc-80cb-33d73f1bc615" providerId="AD" clId="Web-{48D04D53-BA18-4681-8AC5-1A290E60EA43}" dt="2022-01-19T10:15:00.749" v="261"/>
          <ac:picMkLst>
            <pc:docMk/>
            <pc:sldMk cId="3573659597" sldId="280"/>
            <ac:picMk id="8" creationId="{FB8C9B39-658E-4371-BCB9-F8A2A3AE36D6}"/>
          </ac:picMkLst>
        </pc:picChg>
        <pc:picChg chg="del">
          <ac:chgData name="Stefano Ferrari" userId="S::ge96hap@mytum.de::12614f5b-92f2-46fc-80cb-33d73f1bc615" providerId="AD" clId="Web-{48D04D53-BA18-4681-8AC5-1A290E60EA43}" dt="2022-01-19T10:15:00.234" v="260"/>
          <ac:picMkLst>
            <pc:docMk/>
            <pc:sldMk cId="3573659597" sldId="280"/>
            <ac:picMk id="10" creationId="{AD85F7F1-BE73-4372-A592-203C0CF50C75}"/>
          </ac:picMkLst>
        </pc:picChg>
        <pc:picChg chg="del">
          <ac:chgData name="Stefano Ferrari" userId="S::ge96hap@mytum.de::12614f5b-92f2-46fc-80cb-33d73f1bc615" providerId="AD" clId="Web-{48D04D53-BA18-4681-8AC5-1A290E60EA43}" dt="2022-01-19T10:14:59.155" v="258"/>
          <ac:picMkLst>
            <pc:docMk/>
            <pc:sldMk cId="3573659597" sldId="280"/>
            <ac:picMk id="17" creationId="{DEC40EBD-16C6-4105-B201-154BDBAA9184}"/>
          </ac:picMkLst>
        </pc:picChg>
        <pc:picChg chg="del">
          <ac:chgData name="Stefano Ferrari" userId="S::ge96hap@mytum.de::12614f5b-92f2-46fc-80cb-33d73f1bc615" providerId="AD" clId="Web-{48D04D53-BA18-4681-8AC5-1A290E60EA43}" dt="2022-01-19T10:14:59.702" v="259"/>
          <ac:picMkLst>
            <pc:docMk/>
            <pc:sldMk cId="3573659597" sldId="280"/>
            <ac:picMk id="18" creationId="{05B43F9C-D80B-4F5C-ABE7-4268112F49FA}"/>
          </ac:picMkLst>
        </pc:picChg>
      </pc:sldChg>
    </pc:docChg>
  </pc:docChgLst>
  <pc:docChgLst>
    <pc:chgData name="Bea Seibert" userId="S::gu58lal@mytum.de::cd96aaf6-9ed8-4285-a516-452073d782dd" providerId="AD" clId="Web-{26DBDDC9-DABC-426B-82F0-895E5535EFE1}"/>
    <pc:docChg chg="modSld">
      <pc:chgData name="Bea Seibert" userId="S::gu58lal@mytum.de::cd96aaf6-9ed8-4285-a516-452073d782dd" providerId="AD" clId="Web-{26DBDDC9-DABC-426B-82F0-895E5535EFE1}" dt="2022-01-18T17:38:09.430" v="24" actId="20577"/>
      <pc:docMkLst>
        <pc:docMk/>
      </pc:docMkLst>
      <pc:sldChg chg="modSp">
        <pc:chgData name="Bea Seibert" userId="S::gu58lal@mytum.de::cd96aaf6-9ed8-4285-a516-452073d782dd" providerId="AD" clId="Web-{26DBDDC9-DABC-426B-82F0-895E5535EFE1}" dt="2022-01-18T17:38:09.430" v="24" actId="20577"/>
        <pc:sldMkLst>
          <pc:docMk/>
          <pc:sldMk cId="353417104" sldId="257"/>
        </pc:sldMkLst>
        <pc:spChg chg="mod">
          <ac:chgData name="Bea Seibert" userId="S::gu58lal@mytum.de::cd96aaf6-9ed8-4285-a516-452073d782dd" providerId="AD" clId="Web-{26DBDDC9-DABC-426B-82F0-895E5535EFE1}" dt="2022-01-18T17:38:09.430" v="24" actId="20577"/>
          <ac:spMkLst>
            <pc:docMk/>
            <pc:sldMk cId="353417104" sldId="257"/>
            <ac:spMk id="13" creationId="{E719F156-D162-4A08-AC69-0758FBA36FA7}"/>
          </ac:spMkLst>
        </pc:spChg>
      </pc:sldChg>
    </pc:docChg>
  </pc:docChgLst>
  <pc:docChgLst>
    <pc:chgData name="Stefano Ferrari" userId="S::ge96hap@mytum.de::12614f5b-92f2-46fc-80cb-33d73f1bc615" providerId="AD" clId="Web-{AB9A6AEB-EF78-48B1-822D-6807AB884009}"/>
    <pc:docChg chg="addSld delSld modSld">
      <pc:chgData name="Stefano Ferrari" userId="S::ge96hap@mytum.de::12614f5b-92f2-46fc-80cb-33d73f1bc615" providerId="AD" clId="Web-{AB9A6AEB-EF78-48B1-822D-6807AB884009}" dt="2021-12-15T12:42:44.088" v="170"/>
      <pc:docMkLst>
        <pc:docMk/>
      </pc:docMkLst>
      <pc:sldChg chg="addSp delSp modSp">
        <pc:chgData name="Stefano Ferrari" userId="S::ge96hap@mytum.de::12614f5b-92f2-46fc-80cb-33d73f1bc615" providerId="AD" clId="Web-{AB9A6AEB-EF78-48B1-822D-6807AB884009}" dt="2021-12-15T12:39:00.129" v="130" actId="1076"/>
        <pc:sldMkLst>
          <pc:docMk/>
          <pc:sldMk cId="2521984954" sldId="283"/>
        </pc:sldMkLst>
        <pc:spChg chg="add del mod">
          <ac:chgData name="Stefano Ferrari" userId="S::ge96hap@mytum.de::12614f5b-92f2-46fc-80cb-33d73f1bc615" providerId="AD" clId="Web-{AB9A6AEB-EF78-48B1-822D-6807AB884009}" dt="2021-12-15T12:11:26.950" v="21"/>
          <ac:spMkLst>
            <pc:docMk/>
            <pc:sldMk cId="2521984954" sldId="283"/>
            <ac:spMk id="4" creationId="{93C0DB60-4640-428B-BE3F-E671F796FB70}"/>
          </ac:spMkLst>
        </pc:spChg>
        <pc:spChg chg="add mod">
          <ac:chgData name="Stefano Ferrari" userId="S::ge96hap@mytum.de::12614f5b-92f2-46fc-80cb-33d73f1bc615" providerId="AD" clId="Web-{AB9A6AEB-EF78-48B1-822D-6807AB884009}" dt="2021-12-15T12:37:43.596" v="112" actId="14100"/>
          <ac:spMkLst>
            <pc:docMk/>
            <pc:sldMk cId="2521984954" sldId="283"/>
            <ac:spMk id="9" creationId="{FD2AD6E0-08A7-40CF-B29A-59DB818B38FD}"/>
          </ac:spMkLst>
        </pc:spChg>
        <pc:spChg chg="add mod">
          <ac:chgData name="Stefano Ferrari" userId="S::ge96hap@mytum.de::12614f5b-92f2-46fc-80cb-33d73f1bc615" providerId="AD" clId="Web-{AB9A6AEB-EF78-48B1-822D-6807AB884009}" dt="2021-12-15T12:38:17.409" v="119" actId="14100"/>
          <ac:spMkLst>
            <pc:docMk/>
            <pc:sldMk cId="2521984954" sldId="283"/>
            <ac:spMk id="13" creationId="{5677DA71-5C0E-42CE-8DDE-F30D6D7015D5}"/>
          </ac:spMkLst>
        </pc:spChg>
        <pc:spChg chg="add mod">
          <ac:chgData name="Stefano Ferrari" userId="S::ge96hap@mytum.de::12614f5b-92f2-46fc-80cb-33d73f1bc615" providerId="AD" clId="Web-{AB9A6AEB-EF78-48B1-822D-6807AB884009}" dt="2021-12-15T12:38:32.160" v="123" actId="14100"/>
          <ac:spMkLst>
            <pc:docMk/>
            <pc:sldMk cId="2521984954" sldId="283"/>
            <ac:spMk id="14" creationId="{3CC605D0-7F4A-4682-B56A-9948C74A983F}"/>
          </ac:spMkLst>
        </pc:spChg>
        <pc:spChg chg="add mod">
          <ac:chgData name="Stefano Ferrari" userId="S::ge96hap@mytum.de::12614f5b-92f2-46fc-80cb-33d73f1bc615" providerId="AD" clId="Web-{AB9A6AEB-EF78-48B1-822D-6807AB884009}" dt="2021-12-15T12:38:57.317" v="128" actId="14100"/>
          <ac:spMkLst>
            <pc:docMk/>
            <pc:sldMk cId="2521984954" sldId="283"/>
            <ac:spMk id="15" creationId="{DE464C43-7C8F-46D4-AF12-99F2CA99FD3D}"/>
          </ac:spMkLst>
        </pc:spChg>
        <pc:picChg chg="add mod">
          <ac:chgData name="Stefano Ferrari" userId="S::ge96hap@mytum.de::12614f5b-92f2-46fc-80cb-33d73f1bc615" providerId="AD" clId="Web-{AB9A6AEB-EF78-48B1-822D-6807AB884009}" dt="2021-12-15T12:37:27.283" v="107" actId="1076"/>
          <ac:picMkLst>
            <pc:docMk/>
            <pc:sldMk cId="2521984954" sldId="283"/>
            <ac:picMk id="6" creationId="{2BA071C7-8F67-4739-A063-2B69C978D44F}"/>
          </ac:picMkLst>
        </pc:picChg>
        <pc:picChg chg="add mod">
          <ac:chgData name="Stefano Ferrari" userId="S::ge96hap@mytum.de::12614f5b-92f2-46fc-80cb-33d73f1bc615" providerId="AD" clId="Web-{AB9A6AEB-EF78-48B1-822D-6807AB884009}" dt="2021-12-15T12:39:00.129" v="130" actId="1076"/>
          <ac:picMkLst>
            <pc:docMk/>
            <pc:sldMk cId="2521984954" sldId="283"/>
            <ac:picMk id="8" creationId="{FFD8A6EE-4D91-448C-9318-17C1AA1042A0}"/>
          </ac:picMkLst>
        </pc:picChg>
      </pc:sldChg>
      <pc:sldChg chg="addSp delSp modSp add del replId">
        <pc:chgData name="Stefano Ferrari" userId="S::ge96hap@mytum.de::12614f5b-92f2-46fc-80cb-33d73f1bc615" providerId="AD" clId="Web-{AB9A6AEB-EF78-48B1-822D-6807AB884009}" dt="2021-12-15T12:23:33.123" v="62"/>
        <pc:sldMkLst>
          <pc:docMk/>
          <pc:sldMk cId="2292246800" sldId="285"/>
        </pc:sldMkLst>
        <pc:picChg chg="add del mod">
          <ac:chgData name="Stefano Ferrari" userId="S::ge96hap@mytum.de::12614f5b-92f2-46fc-80cb-33d73f1bc615" providerId="AD" clId="Web-{AB9A6AEB-EF78-48B1-822D-6807AB884009}" dt="2021-12-15T12:23:06.435" v="56"/>
          <ac:picMkLst>
            <pc:docMk/>
            <pc:sldMk cId="2292246800" sldId="285"/>
            <ac:picMk id="4" creationId="{577A5922-5473-4CB7-9867-34A3DC6F8CA7}"/>
          </ac:picMkLst>
        </pc:picChg>
        <pc:picChg chg="del">
          <ac:chgData name="Stefano Ferrari" userId="S::ge96hap@mytum.de::12614f5b-92f2-46fc-80cb-33d73f1bc615" providerId="AD" clId="Web-{AB9A6AEB-EF78-48B1-822D-6807AB884009}" dt="2021-12-15T12:15:30.830" v="29"/>
          <ac:picMkLst>
            <pc:docMk/>
            <pc:sldMk cId="2292246800" sldId="285"/>
            <ac:picMk id="6" creationId="{2BA071C7-8F67-4739-A063-2B69C978D44F}"/>
          </ac:picMkLst>
        </pc:picChg>
      </pc:sldChg>
      <pc:sldChg chg="delSp add del replId">
        <pc:chgData name="Stefano Ferrari" userId="S::ge96hap@mytum.de::12614f5b-92f2-46fc-80cb-33d73f1bc615" providerId="AD" clId="Web-{AB9A6AEB-EF78-48B1-822D-6807AB884009}" dt="2021-12-15T12:16:51.723" v="38"/>
        <pc:sldMkLst>
          <pc:docMk/>
          <pc:sldMk cId="2180381981" sldId="286"/>
        </pc:sldMkLst>
        <pc:picChg chg="del">
          <ac:chgData name="Stefano Ferrari" userId="S::ge96hap@mytum.de::12614f5b-92f2-46fc-80cb-33d73f1bc615" providerId="AD" clId="Web-{AB9A6AEB-EF78-48B1-822D-6807AB884009}" dt="2021-12-15T12:15:32.815" v="30"/>
          <ac:picMkLst>
            <pc:docMk/>
            <pc:sldMk cId="2180381981" sldId="286"/>
            <ac:picMk id="6" creationId="{2BA071C7-8F67-4739-A063-2B69C978D44F}"/>
          </ac:picMkLst>
        </pc:picChg>
      </pc:sldChg>
      <pc:sldChg chg="addSp delSp modSp add del replId">
        <pc:chgData name="Stefano Ferrari" userId="S::ge96hap@mytum.de::12614f5b-92f2-46fc-80cb-33d73f1bc615" providerId="AD" clId="Web-{AB9A6AEB-EF78-48B1-822D-6807AB884009}" dt="2021-12-15T12:24:24.359" v="78"/>
        <pc:sldMkLst>
          <pc:docMk/>
          <pc:sldMk cId="3899573377" sldId="286"/>
        </pc:sldMkLst>
        <pc:picChg chg="add del">
          <ac:chgData name="Stefano Ferrari" userId="S::ge96hap@mytum.de::12614f5b-92f2-46fc-80cb-33d73f1bc615" providerId="AD" clId="Web-{AB9A6AEB-EF78-48B1-822D-6807AB884009}" dt="2021-12-15T12:18:14.506" v="51"/>
          <ac:picMkLst>
            <pc:docMk/>
            <pc:sldMk cId="3899573377" sldId="286"/>
            <ac:picMk id="4" creationId="{577A5922-5473-4CB7-9867-34A3DC6F8CA7}"/>
          </ac:picMkLst>
        </pc:picChg>
        <pc:picChg chg="add del mod ord">
          <ac:chgData name="Stefano Ferrari" userId="S::ge96hap@mytum.de::12614f5b-92f2-46fc-80cb-33d73f1bc615" providerId="AD" clId="Web-{AB9A6AEB-EF78-48B1-822D-6807AB884009}" dt="2021-12-15T12:23:53.498" v="68"/>
          <ac:picMkLst>
            <pc:docMk/>
            <pc:sldMk cId="3899573377" sldId="286"/>
            <ac:picMk id="6" creationId="{2773A5E9-7843-432C-8771-0FF011D7C3BD}"/>
          </ac:picMkLst>
        </pc:picChg>
        <pc:picChg chg="add del mod">
          <ac:chgData name="Stefano Ferrari" userId="S::ge96hap@mytum.de::12614f5b-92f2-46fc-80cb-33d73f1bc615" providerId="AD" clId="Web-{AB9A6AEB-EF78-48B1-822D-6807AB884009}" dt="2021-12-15T12:24:04.968" v="73"/>
          <ac:picMkLst>
            <pc:docMk/>
            <pc:sldMk cId="3899573377" sldId="286"/>
            <ac:picMk id="8" creationId="{534522C1-E4F9-4A77-AAB9-721FDB03AC60}"/>
          </ac:picMkLst>
        </pc:picChg>
      </pc:sldChg>
      <pc:sldChg chg="addSp delSp modSp add del replId">
        <pc:chgData name="Stefano Ferrari" userId="S::ge96hap@mytum.de::12614f5b-92f2-46fc-80cb-33d73f1bc615" providerId="AD" clId="Web-{AB9A6AEB-EF78-48B1-822D-6807AB884009}" dt="2021-12-15T12:24:31.265" v="80"/>
        <pc:sldMkLst>
          <pc:docMk/>
          <pc:sldMk cId="2932153685" sldId="287"/>
        </pc:sldMkLst>
        <pc:picChg chg="del">
          <ac:chgData name="Stefano Ferrari" userId="S::ge96hap@mytum.de::12614f5b-92f2-46fc-80cb-33d73f1bc615" providerId="AD" clId="Web-{AB9A6AEB-EF78-48B1-822D-6807AB884009}" dt="2021-12-15T12:20:31.775" v="55"/>
          <ac:picMkLst>
            <pc:docMk/>
            <pc:sldMk cId="2932153685" sldId="287"/>
            <ac:picMk id="4" creationId="{577A5922-5473-4CB7-9867-34A3DC6F8CA7}"/>
          </ac:picMkLst>
        </pc:picChg>
        <pc:picChg chg="add del mod ord">
          <ac:chgData name="Stefano Ferrari" userId="S::ge96hap@mytum.de::12614f5b-92f2-46fc-80cb-33d73f1bc615" providerId="AD" clId="Web-{AB9A6AEB-EF78-48B1-822D-6807AB884009}" dt="2021-12-15T12:23:36.936" v="63"/>
          <ac:picMkLst>
            <pc:docMk/>
            <pc:sldMk cId="2932153685" sldId="287"/>
            <ac:picMk id="6" creationId="{EC711066-8BAF-4666-A58C-AD4259E35B0C}"/>
          </ac:picMkLst>
        </pc:picChg>
      </pc:sldChg>
      <pc:sldChg chg="delSp add del replId">
        <pc:chgData name="Stefano Ferrari" userId="S::ge96hap@mytum.de::12614f5b-92f2-46fc-80cb-33d73f1bc615" providerId="AD" clId="Web-{AB9A6AEB-EF78-48B1-822D-6807AB884009}" dt="2021-12-15T12:16:52.832" v="39"/>
        <pc:sldMkLst>
          <pc:docMk/>
          <pc:sldMk cId="3690710099" sldId="287"/>
        </pc:sldMkLst>
        <pc:picChg chg="del">
          <ac:chgData name="Stefano Ferrari" userId="S::ge96hap@mytum.de::12614f5b-92f2-46fc-80cb-33d73f1bc615" providerId="AD" clId="Web-{AB9A6AEB-EF78-48B1-822D-6807AB884009}" dt="2021-12-15T12:15:34.252" v="31"/>
          <ac:picMkLst>
            <pc:docMk/>
            <pc:sldMk cId="3690710099" sldId="287"/>
            <ac:picMk id="6" creationId="{2BA071C7-8F67-4739-A063-2B69C978D44F}"/>
          </ac:picMkLst>
        </pc:picChg>
      </pc:sldChg>
      <pc:sldChg chg="delSp add del replId">
        <pc:chgData name="Stefano Ferrari" userId="S::ge96hap@mytum.de::12614f5b-92f2-46fc-80cb-33d73f1bc615" providerId="AD" clId="Web-{AB9A6AEB-EF78-48B1-822D-6807AB884009}" dt="2021-12-15T12:16:54.020" v="40"/>
        <pc:sldMkLst>
          <pc:docMk/>
          <pc:sldMk cId="2482141992" sldId="288"/>
        </pc:sldMkLst>
        <pc:picChg chg="del">
          <ac:chgData name="Stefano Ferrari" userId="S::ge96hap@mytum.de::12614f5b-92f2-46fc-80cb-33d73f1bc615" providerId="AD" clId="Web-{AB9A6AEB-EF78-48B1-822D-6807AB884009}" dt="2021-12-15T12:15:35.690" v="32"/>
          <ac:picMkLst>
            <pc:docMk/>
            <pc:sldMk cId="2482141992" sldId="288"/>
            <ac:picMk id="6" creationId="{2BA071C7-8F67-4739-A063-2B69C978D44F}"/>
          </ac:picMkLst>
        </pc:picChg>
      </pc:sldChg>
      <pc:sldChg chg="add del replId">
        <pc:chgData name="Stefano Ferrari" userId="S::ge96hap@mytum.de::12614f5b-92f2-46fc-80cb-33d73f1bc615" providerId="AD" clId="Web-{AB9A6AEB-EF78-48B1-822D-6807AB884009}" dt="2021-12-15T12:26:04.783" v="89"/>
        <pc:sldMkLst>
          <pc:docMk/>
          <pc:sldMk cId="3243047170" sldId="288"/>
        </pc:sldMkLst>
      </pc:sldChg>
      <pc:sldChg chg="add del replId">
        <pc:chgData name="Stefano Ferrari" userId="S::ge96hap@mytum.de::12614f5b-92f2-46fc-80cb-33d73f1bc615" providerId="AD" clId="Web-{AB9A6AEB-EF78-48B1-822D-6807AB884009}" dt="2021-12-15T12:26:06.017" v="90"/>
        <pc:sldMkLst>
          <pc:docMk/>
          <pc:sldMk cId="15179655" sldId="289"/>
        </pc:sldMkLst>
      </pc:sldChg>
      <pc:sldChg chg="delSp add del replId">
        <pc:chgData name="Stefano Ferrari" userId="S::ge96hap@mytum.de::12614f5b-92f2-46fc-80cb-33d73f1bc615" providerId="AD" clId="Web-{AB9A6AEB-EF78-48B1-822D-6807AB884009}" dt="2021-12-15T12:16:55.254" v="41"/>
        <pc:sldMkLst>
          <pc:docMk/>
          <pc:sldMk cId="1095296328" sldId="289"/>
        </pc:sldMkLst>
        <pc:picChg chg="del">
          <ac:chgData name="Stefano Ferrari" userId="S::ge96hap@mytum.de::12614f5b-92f2-46fc-80cb-33d73f1bc615" providerId="AD" clId="Web-{AB9A6AEB-EF78-48B1-822D-6807AB884009}" dt="2021-12-15T12:15:37.315" v="33"/>
          <ac:picMkLst>
            <pc:docMk/>
            <pc:sldMk cId="1095296328" sldId="289"/>
            <ac:picMk id="6" creationId="{2BA071C7-8F67-4739-A063-2B69C978D44F}"/>
          </ac:picMkLst>
        </pc:picChg>
      </pc:sldChg>
      <pc:sldChg chg="addSp delSp modSp add replId">
        <pc:chgData name="Stefano Ferrari" userId="S::ge96hap@mytum.de::12614f5b-92f2-46fc-80cb-33d73f1bc615" providerId="AD" clId="Web-{AB9A6AEB-EF78-48B1-822D-6807AB884009}" dt="2021-12-15T12:41:27.555" v="157" actId="1076"/>
        <pc:sldMkLst>
          <pc:docMk/>
          <pc:sldMk cId="150256300" sldId="290"/>
        </pc:sldMkLst>
        <pc:spChg chg="add mod">
          <ac:chgData name="Stefano Ferrari" userId="S::ge96hap@mytum.de::12614f5b-92f2-46fc-80cb-33d73f1bc615" providerId="AD" clId="Web-{AB9A6AEB-EF78-48B1-822D-6807AB884009}" dt="2021-12-15T12:39:17.255" v="133" actId="14100"/>
          <ac:spMkLst>
            <pc:docMk/>
            <pc:sldMk cId="150256300" sldId="290"/>
            <ac:spMk id="10" creationId="{70842899-D672-4710-BDCF-23B8C5C0C686}"/>
          </ac:spMkLst>
        </pc:spChg>
        <pc:spChg chg="add del">
          <ac:chgData name="Stefano Ferrari" userId="S::ge96hap@mytum.de::12614f5b-92f2-46fc-80cb-33d73f1bc615" providerId="AD" clId="Web-{AB9A6AEB-EF78-48B1-822D-6807AB884009}" dt="2021-12-15T12:39:56.271" v="135"/>
          <ac:spMkLst>
            <pc:docMk/>
            <pc:sldMk cId="150256300" sldId="290"/>
            <ac:spMk id="15" creationId="{31A80A76-2679-4C32-BA18-F024AAEAFD44}"/>
          </ac:spMkLst>
        </pc:spChg>
        <pc:spChg chg="add del mod">
          <ac:chgData name="Stefano Ferrari" userId="S::ge96hap@mytum.de::12614f5b-92f2-46fc-80cb-33d73f1bc615" providerId="AD" clId="Web-{AB9A6AEB-EF78-48B1-822D-6807AB884009}" dt="2021-12-15T12:40:14.678" v="144"/>
          <ac:spMkLst>
            <pc:docMk/>
            <pc:sldMk cId="150256300" sldId="290"/>
            <ac:spMk id="17" creationId="{0B73F43C-969C-47FF-97F9-F0BDB9128BD4}"/>
          </ac:spMkLst>
        </pc:spChg>
        <pc:spChg chg="add mod">
          <ac:chgData name="Stefano Ferrari" userId="S::ge96hap@mytum.de::12614f5b-92f2-46fc-80cb-33d73f1bc615" providerId="AD" clId="Web-{AB9A6AEB-EF78-48B1-822D-6807AB884009}" dt="2021-12-15T12:40:33.850" v="150" actId="14100"/>
          <ac:spMkLst>
            <pc:docMk/>
            <pc:sldMk cId="150256300" sldId="290"/>
            <ac:spMk id="19" creationId="{58009F57-639E-48C4-A816-4477B85F6F61}"/>
          </ac:spMkLst>
        </pc:spChg>
        <pc:spChg chg="add mod">
          <ac:chgData name="Stefano Ferrari" userId="S::ge96hap@mytum.de::12614f5b-92f2-46fc-80cb-33d73f1bc615" providerId="AD" clId="Web-{AB9A6AEB-EF78-48B1-822D-6807AB884009}" dt="2021-12-15T12:41:10.070" v="155" actId="14100"/>
          <ac:spMkLst>
            <pc:docMk/>
            <pc:sldMk cId="150256300" sldId="290"/>
            <ac:spMk id="21" creationId="{D329E1DE-0E45-4FB1-A77C-CF2465AAED7A}"/>
          </ac:spMkLst>
        </pc:spChg>
        <pc:spChg chg="add mod">
          <ac:chgData name="Stefano Ferrari" userId="S::ge96hap@mytum.de::12614f5b-92f2-46fc-80cb-33d73f1bc615" providerId="AD" clId="Web-{AB9A6AEB-EF78-48B1-822D-6807AB884009}" dt="2021-12-15T12:41:27.555" v="157" actId="1076"/>
          <ac:spMkLst>
            <pc:docMk/>
            <pc:sldMk cId="150256300" sldId="290"/>
            <ac:spMk id="23" creationId="{B08DB302-2EF3-44F7-A330-5F0CE1B0016B}"/>
          </ac:spMkLst>
        </pc:spChg>
        <pc:picChg chg="add mod ord">
          <ac:chgData name="Stefano Ferrari" userId="S::ge96hap@mytum.de::12614f5b-92f2-46fc-80cb-33d73f1bc615" providerId="AD" clId="Web-{AB9A6AEB-EF78-48B1-822D-6807AB884009}" dt="2021-12-15T12:40:01.443" v="138" actId="1076"/>
          <ac:picMkLst>
            <pc:docMk/>
            <pc:sldMk cId="150256300" sldId="290"/>
            <ac:picMk id="4" creationId="{E0FDF5A5-F20C-4AB0-85E6-5E1B4FC56500}"/>
          </ac:picMkLst>
        </pc:picChg>
        <pc:picChg chg="del">
          <ac:chgData name="Stefano Ferrari" userId="S::ge96hap@mytum.de::12614f5b-92f2-46fc-80cb-33d73f1bc615" providerId="AD" clId="Web-{AB9A6AEB-EF78-48B1-822D-6807AB884009}" dt="2021-12-15T12:24:02.639" v="72"/>
          <ac:picMkLst>
            <pc:docMk/>
            <pc:sldMk cId="150256300" sldId="290"/>
            <ac:picMk id="6" creationId="{2BA071C7-8F67-4739-A063-2B69C978D44F}"/>
          </ac:picMkLst>
        </pc:picChg>
        <pc:picChg chg="del">
          <ac:chgData name="Stefano Ferrari" userId="S::ge96hap@mytum.de::12614f5b-92f2-46fc-80cb-33d73f1bc615" providerId="AD" clId="Web-{AB9A6AEB-EF78-48B1-822D-6807AB884009}" dt="2021-12-15T12:24:21.359" v="77"/>
          <ac:picMkLst>
            <pc:docMk/>
            <pc:sldMk cId="150256300" sldId="290"/>
            <ac:picMk id="8" creationId="{FFD8A6EE-4D91-448C-9318-17C1AA1042A0}"/>
          </ac:picMkLst>
        </pc:picChg>
        <pc:picChg chg="add mod ord">
          <ac:chgData name="Stefano Ferrari" userId="S::ge96hap@mytum.de::12614f5b-92f2-46fc-80cb-33d73f1bc615" providerId="AD" clId="Web-{AB9A6AEB-EF78-48B1-822D-6807AB884009}" dt="2021-12-15T12:24:20.171" v="76"/>
          <ac:picMkLst>
            <pc:docMk/>
            <pc:sldMk cId="150256300" sldId="290"/>
            <ac:picMk id="9" creationId="{C9BA0488-7FB6-4E40-933A-B76E900DF7B4}"/>
          </ac:picMkLst>
        </pc:picChg>
      </pc:sldChg>
      <pc:sldChg chg="addSp delSp modSp add replId">
        <pc:chgData name="Stefano Ferrari" userId="S::ge96hap@mytum.de::12614f5b-92f2-46fc-80cb-33d73f1bc615" providerId="AD" clId="Web-{AB9A6AEB-EF78-48B1-822D-6807AB884009}" dt="2021-12-15T12:42:44.088" v="170"/>
        <pc:sldMkLst>
          <pc:docMk/>
          <pc:sldMk cId="199027470" sldId="291"/>
        </pc:sldMkLst>
        <pc:spChg chg="add mod">
          <ac:chgData name="Stefano Ferrari" userId="S::ge96hap@mytum.de::12614f5b-92f2-46fc-80cb-33d73f1bc615" providerId="AD" clId="Web-{AB9A6AEB-EF78-48B1-822D-6807AB884009}" dt="2021-12-15T12:42:29.978" v="167"/>
          <ac:spMkLst>
            <pc:docMk/>
            <pc:sldMk cId="199027470" sldId="291"/>
            <ac:spMk id="10" creationId="{400CF0D4-4B4D-4FCD-85C4-A0E126D4C35B}"/>
          </ac:spMkLst>
        </pc:spChg>
        <pc:spChg chg="add del mod">
          <ac:chgData name="Stefano Ferrari" userId="S::ge96hap@mytum.de::12614f5b-92f2-46fc-80cb-33d73f1bc615" providerId="AD" clId="Web-{AB9A6AEB-EF78-48B1-822D-6807AB884009}" dt="2021-12-15T12:42:44.088" v="170"/>
          <ac:spMkLst>
            <pc:docMk/>
            <pc:sldMk cId="199027470" sldId="291"/>
            <ac:spMk id="15" creationId="{3147F3A5-7CB3-4CFA-A836-B3C9C42DF581}"/>
          </ac:spMkLst>
        </pc:spChg>
        <pc:picChg chg="del">
          <ac:chgData name="Stefano Ferrari" userId="S::ge96hap@mytum.de::12614f5b-92f2-46fc-80cb-33d73f1bc615" providerId="AD" clId="Web-{AB9A6AEB-EF78-48B1-822D-6807AB884009}" dt="2021-12-15T12:25:15.844" v="84"/>
          <ac:picMkLst>
            <pc:docMk/>
            <pc:sldMk cId="199027470" sldId="291"/>
            <ac:picMk id="4" creationId="{E0FDF5A5-F20C-4AB0-85E6-5E1B4FC56500}"/>
          </ac:picMkLst>
        </pc:picChg>
        <pc:picChg chg="add mod ord">
          <ac:chgData name="Stefano Ferrari" userId="S::ge96hap@mytum.de::12614f5b-92f2-46fc-80cb-33d73f1bc615" providerId="AD" clId="Web-{AB9A6AEB-EF78-48B1-822D-6807AB884009}" dt="2021-12-15T12:42:01.118" v="163" actId="1076"/>
          <ac:picMkLst>
            <pc:docMk/>
            <pc:sldMk cId="199027470" sldId="291"/>
            <ac:picMk id="6" creationId="{179BD592-8476-4DD4-8CE0-73D42751E052}"/>
          </ac:picMkLst>
        </pc:picChg>
        <pc:picChg chg="add mod ord">
          <ac:chgData name="Stefano Ferrari" userId="S::ge96hap@mytum.de::12614f5b-92f2-46fc-80cb-33d73f1bc615" providerId="AD" clId="Web-{AB9A6AEB-EF78-48B1-822D-6807AB884009}" dt="2021-12-15T12:26:00.408" v="87"/>
          <ac:picMkLst>
            <pc:docMk/>
            <pc:sldMk cId="199027470" sldId="291"/>
            <ac:picMk id="8" creationId="{4312EAC6-30A9-4DE6-9531-0939821517AF}"/>
          </ac:picMkLst>
        </pc:picChg>
        <pc:picChg chg="del">
          <ac:chgData name="Stefano Ferrari" userId="S::ge96hap@mytum.de::12614f5b-92f2-46fc-80cb-33d73f1bc615" providerId="AD" clId="Web-{AB9A6AEB-EF78-48B1-822D-6807AB884009}" dt="2021-12-15T12:26:01.595" v="88"/>
          <ac:picMkLst>
            <pc:docMk/>
            <pc:sldMk cId="199027470" sldId="291"/>
            <ac:picMk id="9" creationId="{C9BA0488-7FB6-4E40-933A-B76E900DF7B4}"/>
          </ac:picMkLst>
        </pc:picChg>
      </pc:sldChg>
    </pc:docChg>
  </pc:docChgLst>
  <pc:docChgLst>
    <pc:chgData name="Bea Seibert" userId="S::gu58lal@mytum.de::cd96aaf6-9ed8-4285-a516-452073d782dd" providerId="AD" clId="Web-{C9A449A5-34AE-4D39-A0F3-D88FAA0FFAB5}"/>
    <pc:docChg chg="modSld">
      <pc:chgData name="Bea Seibert" userId="S::gu58lal@mytum.de::cd96aaf6-9ed8-4285-a516-452073d782dd" providerId="AD" clId="Web-{C9A449A5-34AE-4D39-A0F3-D88FAA0FFAB5}" dt="2021-11-24T13:08:53.973" v="14" actId="20577"/>
      <pc:docMkLst>
        <pc:docMk/>
      </pc:docMkLst>
      <pc:sldChg chg="modSp">
        <pc:chgData name="Bea Seibert" userId="S::gu58lal@mytum.de::cd96aaf6-9ed8-4285-a516-452073d782dd" providerId="AD" clId="Web-{C9A449A5-34AE-4D39-A0F3-D88FAA0FFAB5}" dt="2021-11-24T12:58:58.691" v="7" actId="20577"/>
        <pc:sldMkLst>
          <pc:docMk/>
          <pc:sldMk cId="353417104" sldId="257"/>
        </pc:sldMkLst>
        <pc:spChg chg="mod">
          <ac:chgData name="Bea Seibert" userId="S::gu58lal@mytum.de::cd96aaf6-9ed8-4285-a516-452073d782dd" providerId="AD" clId="Web-{C9A449A5-34AE-4D39-A0F3-D88FAA0FFAB5}" dt="2021-11-24T12:58:58.691" v="7" actId="20577"/>
          <ac:spMkLst>
            <pc:docMk/>
            <pc:sldMk cId="353417104" sldId="257"/>
            <ac:spMk id="13" creationId="{E719F156-D162-4A08-AC69-0758FBA36FA7}"/>
          </ac:spMkLst>
        </pc:spChg>
      </pc:sldChg>
      <pc:sldChg chg="modSp">
        <pc:chgData name="Bea Seibert" userId="S::gu58lal@mytum.de::cd96aaf6-9ed8-4285-a516-452073d782dd" providerId="AD" clId="Web-{C9A449A5-34AE-4D39-A0F3-D88FAA0FFAB5}" dt="2021-11-24T13:08:53.973" v="14" actId="20577"/>
        <pc:sldMkLst>
          <pc:docMk/>
          <pc:sldMk cId="1770415991" sldId="283"/>
        </pc:sldMkLst>
        <pc:spChg chg="mod">
          <ac:chgData name="Bea Seibert" userId="S::gu58lal@mytum.de::cd96aaf6-9ed8-4285-a516-452073d782dd" providerId="AD" clId="Web-{C9A449A5-34AE-4D39-A0F3-D88FAA0FFAB5}" dt="2021-11-24T13:08:53.973" v="14" actId="20577"/>
          <ac:spMkLst>
            <pc:docMk/>
            <pc:sldMk cId="1770415991" sldId="283"/>
            <ac:spMk id="2" creationId="{3872D3A1-E899-45E7-A74A-4B984F609A57}"/>
          </ac:spMkLst>
        </pc:spChg>
      </pc:sldChg>
    </pc:docChg>
  </pc:docChgLst>
  <pc:docChgLst>
    <pc:chgData name="Stefano Ferrari" userId="S::ge96hap@mytum.de::12614f5b-92f2-46fc-80cb-33d73f1bc615" providerId="AD" clId="Web-{7CDC411E-B549-45B3-8434-2F4E07184541}"/>
    <pc:docChg chg="addSld modSld">
      <pc:chgData name="Stefano Ferrari" userId="S::ge96hap@mytum.de::12614f5b-92f2-46fc-80cb-33d73f1bc615" providerId="AD" clId="Web-{7CDC411E-B549-45B3-8434-2F4E07184541}" dt="2022-01-19T09:40:50.189" v="46" actId="20577"/>
      <pc:docMkLst>
        <pc:docMk/>
      </pc:docMkLst>
      <pc:sldChg chg="modSp add replId">
        <pc:chgData name="Stefano Ferrari" userId="S::ge96hap@mytum.de::12614f5b-92f2-46fc-80cb-33d73f1bc615" providerId="AD" clId="Web-{7CDC411E-B549-45B3-8434-2F4E07184541}" dt="2022-01-19T09:40:50.189" v="46" actId="20577"/>
        <pc:sldMkLst>
          <pc:docMk/>
          <pc:sldMk cId="2356947989" sldId="279"/>
        </pc:sldMkLst>
        <pc:spChg chg="mod">
          <ac:chgData name="Stefano Ferrari" userId="S::ge96hap@mytum.de::12614f5b-92f2-46fc-80cb-33d73f1bc615" providerId="AD" clId="Web-{7CDC411E-B549-45B3-8434-2F4E07184541}" dt="2022-01-19T09:40:50.189" v="46" actId="20577"/>
          <ac:spMkLst>
            <pc:docMk/>
            <pc:sldMk cId="2356947989" sldId="279"/>
            <ac:spMk id="13" creationId="{E719F156-D162-4A08-AC69-0758FBA36FA7}"/>
          </ac:spMkLst>
        </pc:spChg>
        <pc:spChg chg="mod">
          <ac:chgData name="Stefano Ferrari" userId="S::ge96hap@mytum.de::12614f5b-92f2-46fc-80cb-33d73f1bc615" providerId="AD" clId="Web-{7CDC411E-B549-45B3-8434-2F4E07184541}" dt="2022-01-19T09:33:57.354" v="22" actId="20577"/>
          <ac:spMkLst>
            <pc:docMk/>
            <pc:sldMk cId="2356947989" sldId="279"/>
            <ac:spMk id="15" creationId="{A257AF21-ECBF-4515-8F72-30A4DA9B4EE4}"/>
          </ac:spMkLst>
        </pc:spChg>
      </pc:sldChg>
    </pc:docChg>
  </pc:docChgLst>
  <pc:docChgLst>
    <pc:chgData name="Bea Seibert" userId="S::gu58lal@mytum.de::cd96aaf6-9ed8-4285-a516-452073d782dd" providerId="AD" clId="Web-{38BEF83F-CC5A-41AF-9729-2FB379587271}"/>
    <pc:docChg chg="addSld delSld modSld sldOrd">
      <pc:chgData name="Bea Seibert" userId="S::gu58lal@mytum.de::cd96aaf6-9ed8-4285-a516-452073d782dd" providerId="AD" clId="Web-{38BEF83F-CC5A-41AF-9729-2FB379587271}" dt="2021-11-24T11:30:06.406" v="1313" actId="1076"/>
      <pc:docMkLst>
        <pc:docMk/>
      </pc:docMkLst>
      <pc:sldChg chg="addSp delSp modSp">
        <pc:chgData name="Bea Seibert" userId="S::gu58lal@mytum.de::cd96aaf6-9ed8-4285-a516-452073d782dd" providerId="AD" clId="Web-{38BEF83F-CC5A-41AF-9729-2FB379587271}" dt="2021-11-24T11:06:36.033" v="1184"/>
        <pc:sldMkLst>
          <pc:docMk/>
          <pc:sldMk cId="871912813" sldId="273"/>
        </pc:sldMkLst>
        <pc:spChg chg="del mod">
          <ac:chgData name="Bea Seibert" userId="S::gu58lal@mytum.de::cd96aaf6-9ed8-4285-a516-452073d782dd" providerId="AD" clId="Web-{38BEF83F-CC5A-41AF-9729-2FB379587271}" dt="2021-11-24T10:48:46.713" v="944"/>
          <ac:spMkLst>
            <pc:docMk/>
            <pc:sldMk cId="871912813" sldId="273"/>
            <ac:spMk id="2" creationId="{67046C6C-FBAD-4BD6-A942-D73584D72532}"/>
          </ac:spMkLst>
        </pc:spChg>
        <pc:spChg chg="mod">
          <ac:chgData name="Bea Seibert" userId="S::gu58lal@mytum.de::cd96aaf6-9ed8-4285-a516-452073d782dd" providerId="AD" clId="Web-{38BEF83F-CC5A-41AF-9729-2FB379587271}" dt="2021-11-24T10:48:43.901" v="943" actId="1076"/>
          <ac:spMkLst>
            <pc:docMk/>
            <pc:sldMk cId="871912813" sldId="273"/>
            <ac:spMk id="3" creationId="{7717DB9A-6632-480B-9193-D688B70B6CE3}"/>
          </ac:spMkLst>
        </pc:spChg>
        <pc:spChg chg="mod">
          <ac:chgData name="Bea Seibert" userId="S::gu58lal@mytum.de::cd96aaf6-9ed8-4285-a516-452073d782dd" providerId="AD" clId="Web-{38BEF83F-CC5A-41AF-9729-2FB379587271}" dt="2021-11-24T10:52:20.702" v="1022" actId="20577"/>
          <ac:spMkLst>
            <pc:docMk/>
            <pc:sldMk cId="871912813" sldId="273"/>
            <ac:spMk id="8" creationId="{F6E8437D-9DF2-45CB-B014-608058A4769E}"/>
          </ac:spMkLst>
        </pc:spChg>
        <pc:spChg chg="add del mod">
          <ac:chgData name="Bea Seibert" userId="S::gu58lal@mytum.de::cd96aaf6-9ed8-4285-a516-452073d782dd" providerId="AD" clId="Web-{38BEF83F-CC5A-41AF-9729-2FB379587271}" dt="2021-11-24T11:06:36.033" v="1184"/>
          <ac:spMkLst>
            <pc:docMk/>
            <pc:sldMk cId="871912813" sldId="273"/>
            <ac:spMk id="10" creationId="{4711C5A2-77A4-4B06-9F6F-3B7BBD37A8BD}"/>
          </ac:spMkLst>
        </pc:spChg>
        <pc:spChg chg="add mod">
          <ac:chgData name="Bea Seibert" userId="S::gu58lal@mytum.de::cd96aaf6-9ed8-4285-a516-452073d782dd" providerId="AD" clId="Web-{38BEF83F-CC5A-41AF-9729-2FB379587271}" dt="2021-11-24T10:59:04.492" v="1066" actId="1076"/>
          <ac:spMkLst>
            <pc:docMk/>
            <pc:sldMk cId="871912813" sldId="273"/>
            <ac:spMk id="13" creationId="{C7434007-F098-4178-B8B9-F8B3E4429EB4}"/>
          </ac:spMkLst>
        </pc:spChg>
        <pc:spChg chg="add mod">
          <ac:chgData name="Bea Seibert" userId="S::gu58lal@mytum.de::cd96aaf6-9ed8-4285-a516-452073d782dd" providerId="AD" clId="Web-{38BEF83F-CC5A-41AF-9729-2FB379587271}" dt="2021-11-24T10:59:08.054" v="1067" actId="1076"/>
          <ac:spMkLst>
            <pc:docMk/>
            <pc:sldMk cId="871912813" sldId="273"/>
            <ac:spMk id="14" creationId="{7C2FF5F0-4EDB-4FCB-A0E4-9855C06EC615}"/>
          </ac:spMkLst>
        </pc:spChg>
        <pc:spChg chg="add del mod">
          <ac:chgData name="Bea Seibert" userId="S::gu58lal@mytum.de::cd96aaf6-9ed8-4285-a516-452073d782dd" providerId="AD" clId="Web-{38BEF83F-CC5A-41AF-9729-2FB379587271}" dt="2021-11-24T10:59:26.727" v="1072"/>
          <ac:spMkLst>
            <pc:docMk/>
            <pc:sldMk cId="871912813" sldId="273"/>
            <ac:spMk id="21" creationId="{4EC7C434-AA72-450C-BE79-76FDD8AABB16}"/>
          </ac:spMkLst>
        </pc:spChg>
        <pc:spChg chg="add del mod">
          <ac:chgData name="Bea Seibert" userId="S::gu58lal@mytum.de::cd96aaf6-9ed8-4285-a516-452073d782dd" providerId="AD" clId="Web-{38BEF83F-CC5A-41AF-9729-2FB379587271}" dt="2021-11-24T10:59:23.899" v="1071"/>
          <ac:spMkLst>
            <pc:docMk/>
            <pc:sldMk cId="871912813" sldId="273"/>
            <ac:spMk id="22" creationId="{EC425F7E-791E-4566-95BD-7C1ED87EA04C}"/>
          </ac:spMkLst>
        </pc:spChg>
        <pc:spChg chg="add mod">
          <ac:chgData name="Bea Seibert" userId="S::gu58lal@mytum.de::cd96aaf6-9ed8-4285-a516-452073d782dd" providerId="AD" clId="Web-{38BEF83F-CC5A-41AF-9729-2FB379587271}" dt="2021-11-24T11:05:52.266" v="1169" actId="20577"/>
          <ac:spMkLst>
            <pc:docMk/>
            <pc:sldMk cId="871912813" sldId="273"/>
            <ac:spMk id="23" creationId="{D903B9C7-7DA7-4927-A9EF-F8F980848E6B}"/>
          </ac:spMkLst>
        </pc:spChg>
        <pc:spChg chg="add del mod">
          <ac:chgData name="Bea Seibert" userId="S::gu58lal@mytum.de::cd96aaf6-9ed8-4285-a516-452073d782dd" providerId="AD" clId="Web-{38BEF83F-CC5A-41AF-9729-2FB379587271}" dt="2021-11-24T11:02:40.809" v="1129"/>
          <ac:spMkLst>
            <pc:docMk/>
            <pc:sldMk cId="871912813" sldId="273"/>
            <ac:spMk id="25" creationId="{399BDA68-B8B0-4DC5-A319-B29D829C7292}"/>
          </ac:spMkLst>
        </pc:spChg>
        <pc:spChg chg="add del mod">
          <ac:chgData name="Bea Seibert" userId="S::gu58lal@mytum.de::cd96aaf6-9ed8-4285-a516-452073d782dd" providerId="AD" clId="Web-{38BEF83F-CC5A-41AF-9729-2FB379587271}" dt="2021-11-24T11:02:42.934" v="1130"/>
          <ac:spMkLst>
            <pc:docMk/>
            <pc:sldMk cId="871912813" sldId="273"/>
            <ac:spMk id="26" creationId="{4F918386-AAB6-46DE-B3A5-8B252F9B774B}"/>
          </ac:spMkLst>
        </pc:spChg>
        <pc:spChg chg="add mod">
          <ac:chgData name="Bea Seibert" userId="S::gu58lal@mytum.de::cd96aaf6-9ed8-4285-a516-452073d782dd" providerId="AD" clId="Web-{38BEF83F-CC5A-41AF-9729-2FB379587271}" dt="2021-11-24T11:03:32.622" v="1154" actId="20577"/>
          <ac:spMkLst>
            <pc:docMk/>
            <pc:sldMk cId="871912813" sldId="273"/>
            <ac:spMk id="29" creationId="{EDBE8AB7-23D2-47DD-BA3D-DB8DD7D14F30}"/>
          </ac:spMkLst>
        </pc:spChg>
        <pc:spChg chg="add mod">
          <ac:chgData name="Bea Seibert" userId="S::gu58lal@mytum.de::cd96aaf6-9ed8-4285-a516-452073d782dd" providerId="AD" clId="Web-{38BEF83F-CC5A-41AF-9729-2FB379587271}" dt="2021-11-24T11:06:30.329" v="1183" actId="20577"/>
          <ac:spMkLst>
            <pc:docMk/>
            <pc:sldMk cId="871912813" sldId="273"/>
            <ac:spMk id="32" creationId="{44AEAA35-C3C9-4986-9527-9DAA8007A1BE}"/>
          </ac:spMkLst>
        </pc:spChg>
        <pc:picChg chg="add mod">
          <ac:chgData name="Bea Seibert" userId="S::gu58lal@mytum.de::cd96aaf6-9ed8-4285-a516-452073d782dd" providerId="AD" clId="Web-{38BEF83F-CC5A-41AF-9729-2FB379587271}" dt="2021-11-24T11:02:53.637" v="1131" actId="1076"/>
          <ac:picMkLst>
            <pc:docMk/>
            <pc:sldMk cId="871912813" sldId="273"/>
            <ac:picMk id="6" creationId="{39DFE187-B932-40D5-86DE-F219CCDBC625}"/>
          </ac:picMkLst>
        </pc:picChg>
        <pc:picChg chg="add del mod">
          <ac:chgData name="Bea Seibert" userId="S::gu58lal@mytum.de::cd96aaf6-9ed8-4285-a516-452073d782dd" providerId="AD" clId="Web-{38BEF83F-CC5A-41AF-9729-2FB379587271}" dt="2021-11-24T11:02:38.559" v="1128"/>
          <ac:picMkLst>
            <pc:docMk/>
            <pc:sldMk cId="871912813" sldId="273"/>
            <ac:picMk id="9" creationId="{F4888067-D234-4B38-9269-15BB1F22429C}"/>
          </ac:picMkLst>
        </pc:picChg>
        <pc:picChg chg="add del mod modCrop">
          <ac:chgData name="Bea Seibert" userId="S::gu58lal@mytum.de::cd96aaf6-9ed8-4285-a516-452073d782dd" providerId="AD" clId="Web-{38BEF83F-CC5A-41AF-9729-2FB379587271}" dt="2021-11-24T10:40:27.031" v="779"/>
          <ac:picMkLst>
            <pc:docMk/>
            <pc:sldMk cId="871912813" sldId="273"/>
            <ac:picMk id="15" creationId="{4813B110-AAF6-40FD-8951-0EFF55AC6BF4}"/>
          </ac:picMkLst>
        </pc:picChg>
        <pc:picChg chg="add del mod">
          <ac:chgData name="Bea Seibert" userId="S::gu58lal@mytum.de::cd96aaf6-9ed8-4285-a516-452073d782dd" providerId="AD" clId="Web-{38BEF83F-CC5A-41AF-9729-2FB379587271}" dt="2021-11-24T10:40:28.328" v="780"/>
          <ac:picMkLst>
            <pc:docMk/>
            <pc:sldMk cId="871912813" sldId="273"/>
            <ac:picMk id="16" creationId="{C494BDE1-62F5-49F1-B33F-DD0142B8AB2E}"/>
          </ac:picMkLst>
        </pc:picChg>
        <pc:picChg chg="add mod">
          <ac:chgData name="Bea Seibert" userId="S::gu58lal@mytum.de::cd96aaf6-9ed8-4285-a516-452073d782dd" providerId="AD" clId="Web-{38BEF83F-CC5A-41AF-9729-2FB379587271}" dt="2021-11-24T11:02:53.684" v="1132" actId="1076"/>
          <ac:picMkLst>
            <pc:docMk/>
            <pc:sldMk cId="871912813" sldId="273"/>
            <ac:picMk id="17" creationId="{A89EE641-6FBB-4290-9104-03F2C155026C}"/>
          </ac:picMkLst>
        </pc:picChg>
        <pc:picChg chg="add mod">
          <ac:chgData name="Bea Seibert" userId="S::gu58lal@mytum.de::cd96aaf6-9ed8-4285-a516-452073d782dd" providerId="AD" clId="Web-{38BEF83F-CC5A-41AF-9729-2FB379587271}" dt="2021-11-24T11:02:53.715" v="1133" actId="1076"/>
          <ac:picMkLst>
            <pc:docMk/>
            <pc:sldMk cId="871912813" sldId="273"/>
            <ac:picMk id="18" creationId="{74655885-4F99-4CF7-A2DD-BABC705108A9}"/>
          </ac:picMkLst>
        </pc:picChg>
        <pc:picChg chg="add del mod">
          <ac:chgData name="Bea Seibert" userId="S::gu58lal@mytum.de::cd96aaf6-9ed8-4285-a516-452073d782dd" providerId="AD" clId="Web-{38BEF83F-CC5A-41AF-9729-2FB379587271}" dt="2021-11-24T11:00:28.806" v="1102"/>
          <ac:picMkLst>
            <pc:docMk/>
            <pc:sldMk cId="871912813" sldId="273"/>
            <ac:picMk id="19" creationId="{284C1623-3BFF-4134-8FCD-ACDFC17F56D5}"/>
          </ac:picMkLst>
        </pc:picChg>
        <pc:picChg chg="add mod">
          <ac:chgData name="Bea Seibert" userId="S::gu58lal@mytum.de::cd96aaf6-9ed8-4285-a516-452073d782dd" providerId="AD" clId="Web-{38BEF83F-CC5A-41AF-9729-2FB379587271}" dt="2021-11-24T11:02:53.731" v="1134" actId="1076"/>
          <ac:picMkLst>
            <pc:docMk/>
            <pc:sldMk cId="871912813" sldId="273"/>
            <ac:picMk id="20" creationId="{8C9CA8D3-A880-44A1-9AEE-C7EFE04B1F51}"/>
          </ac:picMkLst>
        </pc:picChg>
        <pc:picChg chg="add del mod">
          <ac:chgData name="Bea Seibert" userId="S::gu58lal@mytum.de::cd96aaf6-9ed8-4285-a516-452073d782dd" providerId="AD" clId="Web-{38BEF83F-CC5A-41AF-9729-2FB379587271}" dt="2021-11-24T11:01:51.573" v="1115"/>
          <ac:picMkLst>
            <pc:docMk/>
            <pc:sldMk cId="871912813" sldId="273"/>
            <ac:picMk id="24" creationId="{170F8E6D-283D-468E-B512-A5F32144C309}"/>
          </ac:picMkLst>
        </pc:picChg>
        <pc:picChg chg="add mod">
          <ac:chgData name="Bea Seibert" userId="S::gu58lal@mytum.de::cd96aaf6-9ed8-4285-a516-452073d782dd" providerId="AD" clId="Web-{38BEF83F-CC5A-41AF-9729-2FB379587271}" dt="2021-11-24T11:02:53.747" v="1135" actId="1076"/>
          <ac:picMkLst>
            <pc:docMk/>
            <pc:sldMk cId="871912813" sldId="273"/>
            <ac:picMk id="27" creationId="{EEC8409B-15B9-48A7-AC79-56973637A6C9}"/>
          </ac:picMkLst>
        </pc:picChg>
        <pc:picChg chg="add del mod">
          <ac:chgData name="Bea Seibert" userId="S::gu58lal@mytum.de::cd96aaf6-9ed8-4285-a516-452073d782dd" providerId="AD" clId="Web-{38BEF83F-CC5A-41AF-9729-2FB379587271}" dt="2021-11-24T11:03:25.919" v="1142"/>
          <ac:picMkLst>
            <pc:docMk/>
            <pc:sldMk cId="871912813" sldId="273"/>
            <ac:picMk id="28" creationId="{C9E098C3-77BC-4F38-9652-1391D51A9E94}"/>
          </ac:picMkLst>
        </pc:picChg>
        <pc:picChg chg="add mod">
          <ac:chgData name="Bea Seibert" userId="S::gu58lal@mytum.de::cd96aaf6-9ed8-4285-a516-452073d782dd" providerId="AD" clId="Web-{38BEF83F-CC5A-41AF-9729-2FB379587271}" dt="2021-11-24T11:03:36.513" v="1155" actId="1076"/>
          <ac:picMkLst>
            <pc:docMk/>
            <pc:sldMk cId="871912813" sldId="273"/>
            <ac:picMk id="30" creationId="{8F2F6899-1B63-4DD2-845C-994A93E790AC}"/>
          </ac:picMkLst>
        </pc:picChg>
        <pc:picChg chg="add mod">
          <ac:chgData name="Bea Seibert" userId="S::gu58lal@mytum.de::cd96aaf6-9ed8-4285-a516-452073d782dd" providerId="AD" clId="Web-{38BEF83F-CC5A-41AF-9729-2FB379587271}" dt="2021-11-24T11:04:41.405" v="1157" actId="1076"/>
          <ac:picMkLst>
            <pc:docMk/>
            <pc:sldMk cId="871912813" sldId="273"/>
            <ac:picMk id="31" creationId="{2A98836F-F5AC-4581-A672-7CE48646CD48}"/>
          </ac:picMkLst>
        </pc:picChg>
      </pc:sldChg>
      <pc:sldChg chg="addSp delSp modSp del">
        <pc:chgData name="Bea Seibert" userId="S::gu58lal@mytum.de::cd96aaf6-9ed8-4285-a516-452073d782dd" providerId="AD" clId="Web-{38BEF83F-CC5A-41AF-9729-2FB379587271}" dt="2021-11-24T10:18:50.004" v="311"/>
        <pc:sldMkLst>
          <pc:docMk/>
          <pc:sldMk cId="2035333254" sldId="274"/>
        </pc:sldMkLst>
        <pc:spChg chg="mod">
          <ac:chgData name="Bea Seibert" userId="S::gu58lal@mytum.de::cd96aaf6-9ed8-4285-a516-452073d782dd" providerId="AD" clId="Web-{38BEF83F-CC5A-41AF-9729-2FB379587271}" dt="2021-11-24T10:18:26.956" v="305" actId="14100"/>
          <ac:spMkLst>
            <pc:docMk/>
            <pc:sldMk cId="2035333254" sldId="274"/>
            <ac:spMk id="2" creationId="{67046C6C-FBAD-4BD6-A942-D73584D72532}"/>
          </ac:spMkLst>
        </pc:spChg>
        <pc:spChg chg="add del mod">
          <ac:chgData name="Bea Seibert" userId="S::gu58lal@mytum.de::cd96aaf6-9ed8-4285-a516-452073d782dd" providerId="AD" clId="Web-{38BEF83F-CC5A-41AF-9729-2FB379587271}" dt="2021-11-24T10:17:45.018" v="285"/>
          <ac:spMkLst>
            <pc:docMk/>
            <pc:sldMk cId="2035333254" sldId="274"/>
            <ac:spMk id="14" creationId="{C253AA74-6B50-41A4-85C8-B1DD7A3CD2E7}"/>
          </ac:spMkLst>
        </pc:spChg>
        <pc:picChg chg="mod modCrop">
          <ac:chgData name="Bea Seibert" userId="S::gu58lal@mytum.de::cd96aaf6-9ed8-4285-a516-452073d782dd" providerId="AD" clId="Web-{38BEF83F-CC5A-41AF-9729-2FB379587271}" dt="2021-11-24T10:18:29.363" v="306" actId="1076"/>
          <ac:picMkLst>
            <pc:docMk/>
            <pc:sldMk cId="2035333254" sldId="274"/>
            <ac:picMk id="3" creationId="{12608111-4127-4724-86A6-70053DB56150}"/>
          </ac:picMkLst>
        </pc:picChg>
        <pc:picChg chg="mod">
          <ac:chgData name="Bea Seibert" userId="S::gu58lal@mytum.de::cd96aaf6-9ed8-4285-a516-452073d782dd" providerId="AD" clId="Web-{38BEF83F-CC5A-41AF-9729-2FB379587271}" dt="2021-11-24T10:18:36.035" v="309" actId="1076"/>
          <ac:picMkLst>
            <pc:docMk/>
            <pc:sldMk cId="2035333254" sldId="274"/>
            <ac:picMk id="6" creationId="{6405831E-70A9-4AA7-8456-0ADA4A121098}"/>
          </ac:picMkLst>
        </pc:picChg>
        <pc:picChg chg="mod">
          <ac:chgData name="Bea Seibert" userId="S::gu58lal@mytum.de::cd96aaf6-9ed8-4285-a516-452073d782dd" providerId="AD" clId="Web-{38BEF83F-CC5A-41AF-9729-2FB379587271}" dt="2021-11-24T10:18:39.113" v="310" actId="1076"/>
          <ac:picMkLst>
            <pc:docMk/>
            <pc:sldMk cId="2035333254" sldId="274"/>
            <ac:picMk id="9" creationId="{B246D87B-80E0-4C09-80BC-78FC57DA117A}"/>
          </ac:picMkLst>
        </pc:picChg>
        <pc:picChg chg="add mod">
          <ac:chgData name="Bea Seibert" userId="S::gu58lal@mytum.de::cd96aaf6-9ed8-4285-a516-452073d782dd" providerId="AD" clId="Web-{38BEF83F-CC5A-41AF-9729-2FB379587271}" dt="2021-11-24T10:17:51.971" v="287" actId="1076"/>
          <ac:picMkLst>
            <pc:docMk/>
            <pc:sldMk cId="2035333254" sldId="274"/>
            <ac:picMk id="10" creationId="{68317712-11F5-45F0-BB60-0B9D857AB7A4}"/>
          </ac:picMkLst>
        </pc:picChg>
        <pc:picChg chg="add mod">
          <ac:chgData name="Bea Seibert" userId="S::gu58lal@mytum.de::cd96aaf6-9ed8-4285-a516-452073d782dd" providerId="AD" clId="Web-{38BEF83F-CC5A-41AF-9729-2FB379587271}" dt="2021-11-24T10:18:33.300" v="308" actId="1076"/>
          <ac:picMkLst>
            <pc:docMk/>
            <pc:sldMk cId="2035333254" sldId="274"/>
            <ac:picMk id="13" creationId="{17737236-984E-4B39-BA14-D86C18ED5366}"/>
          </ac:picMkLst>
        </pc:picChg>
      </pc:sldChg>
      <pc:sldChg chg="addSp modSp add del replId">
        <pc:chgData name="Bea Seibert" userId="S::gu58lal@mytum.de::cd96aaf6-9ed8-4285-a516-452073d782dd" providerId="AD" clId="Web-{38BEF83F-CC5A-41AF-9729-2FB379587271}" dt="2021-11-24T10:23:26.588" v="454"/>
        <pc:sldMkLst>
          <pc:docMk/>
          <pc:sldMk cId="3770325607" sldId="276"/>
        </pc:sldMkLst>
        <pc:spChg chg="mod">
          <ac:chgData name="Bea Seibert" userId="S::gu58lal@mytum.de::cd96aaf6-9ed8-4285-a516-452073d782dd" providerId="AD" clId="Web-{38BEF83F-CC5A-41AF-9729-2FB379587271}" dt="2021-11-24T10:21:22.116" v="419" actId="14100"/>
          <ac:spMkLst>
            <pc:docMk/>
            <pc:sldMk cId="3770325607" sldId="276"/>
            <ac:spMk id="2" creationId="{67046C6C-FBAD-4BD6-A942-D73584D72532}"/>
          </ac:spMkLst>
        </pc:spChg>
        <pc:spChg chg="add mod">
          <ac:chgData name="Bea Seibert" userId="S::gu58lal@mytum.de::cd96aaf6-9ed8-4285-a516-452073d782dd" providerId="AD" clId="Web-{38BEF83F-CC5A-41AF-9729-2FB379587271}" dt="2021-11-24T10:21:40.789" v="422" actId="1076"/>
          <ac:spMkLst>
            <pc:docMk/>
            <pc:sldMk cId="3770325607" sldId="276"/>
            <ac:spMk id="14" creationId="{B968CAB5-FE52-4012-B393-DC1CA6211C8A}"/>
          </ac:spMkLst>
        </pc:spChg>
        <pc:picChg chg="mod">
          <ac:chgData name="Bea Seibert" userId="S::gu58lal@mytum.de::cd96aaf6-9ed8-4285-a516-452073d782dd" providerId="AD" clId="Web-{38BEF83F-CC5A-41AF-9729-2FB379587271}" dt="2021-11-24T10:22:26.118" v="432" actId="1076"/>
          <ac:picMkLst>
            <pc:docMk/>
            <pc:sldMk cId="3770325607" sldId="276"/>
            <ac:picMk id="13" creationId="{17737236-984E-4B39-BA14-D86C18ED5366}"/>
          </ac:picMkLst>
        </pc:picChg>
      </pc:sldChg>
      <pc:sldChg chg="add del replId">
        <pc:chgData name="Bea Seibert" userId="S::gu58lal@mytum.de::cd96aaf6-9ed8-4285-a516-452073d782dd" providerId="AD" clId="Web-{38BEF83F-CC5A-41AF-9729-2FB379587271}" dt="2021-11-24T10:17:19.393" v="276"/>
        <pc:sldMkLst>
          <pc:docMk/>
          <pc:sldMk cId="1633957317" sldId="277"/>
        </pc:sldMkLst>
      </pc:sldChg>
      <pc:sldChg chg="addSp delSp modSp add ord replId">
        <pc:chgData name="Bea Seibert" userId="S::gu58lal@mytum.de::cd96aaf6-9ed8-4285-a516-452073d782dd" providerId="AD" clId="Web-{38BEF83F-CC5A-41AF-9729-2FB379587271}" dt="2021-11-24T11:08:59.754" v="1206" actId="20577"/>
        <pc:sldMkLst>
          <pc:docMk/>
          <pc:sldMk cId="2391557621" sldId="277"/>
        </pc:sldMkLst>
        <pc:spChg chg="mod">
          <ac:chgData name="Bea Seibert" userId="S::gu58lal@mytum.de::cd96aaf6-9ed8-4285-a516-452073d782dd" providerId="AD" clId="Web-{38BEF83F-CC5A-41AF-9729-2FB379587271}" dt="2021-11-24T11:08:59.754" v="1206" actId="20577"/>
          <ac:spMkLst>
            <pc:docMk/>
            <pc:sldMk cId="2391557621" sldId="277"/>
            <ac:spMk id="2" creationId="{67046C6C-FBAD-4BD6-A942-D73584D72532}"/>
          </ac:spMkLst>
        </pc:spChg>
        <pc:spChg chg="mod">
          <ac:chgData name="Bea Seibert" userId="S::gu58lal@mytum.de::cd96aaf6-9ed8-4285-a516-452073d782dd" providerId="AD" clId="Web-{38BEF83F-CC5A-41AF-9729-2FB379587271}" dt="2021-11-24T10:35:11.181" v="638" actId="20577"/>
          <ac:spMkLst>
            <pc:docMk/>
            <pc:sldMk cId="2391557621" sldId="277"/>
            <ac:spMk id="8" creationId="{F6E8437D-9DF2-45CB-B014-608058A4769E}"/>
          </ac:spMkLst>
        </pc:spChg>
        <pc:spChg chg="add del mod">
          <ac:chgData name="Bea Seibert" userId="S::gu58lal@mytum.de::cd96aaf6-9ed8-4285-a516-452073d782dd" providerId="AD" clId="Web-{38BEF83F-CC5A-41AF-9729-2FB379587271}" dt="2021-11-24T10:36:30.073" v="682"/>
          <ac:spMkLst>
            <pc:docMk/>
            <pc:sldMk cId="2391557621" sldId="277"/>
            <ac:spMk id="14" creationId="{2AA4DE0C-7732-40C8-8EDA-5A7232EF78CB}"/>
          </ac:spMkLst>
        </pc:spChg>
        <pc:spChg chg="add mod">
          <ac:chgData name="Bea Seibert" userId="S::gu58lal@mytum.de::cd96aaf6-9ed8-4285-a516-452073d782dd" providerId="AD" clId="Web-{38BEF83F-CC5A-41AF-9729-2FB379587271}" dt="2021-11-24T10:51:12.185" v="982" actId="1076"/>
          <ac:spMkLst>
            <pc:docMk/>
            <pc:sldMk cId="2391557621" sldId="277"/>
            <ac:spMk id="15" creationId="{71DA0A17-5EC6-4390-B1A6-D506A226073E}"/>
          </ac:spMkLst>
        </pc:spChg>
        <pc:spChg chg="add mod">
          <ac:chgData name="Bea Seibert" userId="S::gu58lal@mytum.de::cd96aaf6-9ed8-4285-a516-452073d782dd" providerId="AD" clId="Web-{38BEF83F-CC5A-41AF-9729-2FB379587271}" dt="2021-11-24T10:51:18.451" v="983" actId="1076"/>
          <ac:spMkLst>
            <pc:docMk/>
            <pc:sldMk cId="2391557621" sldId="277"/>
            <ac:spMk id="16" creationId="{00828D76-B71B-4065-863E-61C621B15587}"/>
          </ac:spMkLst>
        </pc:spChg>
        <pc:picChg chg="del mod">
          <ac:chgData name="Bea Seibert" userId="S::gu58lal@mytum.de::cd96aaf6-9ed8-4285-a516-452073d782dd" providerId="AD" clId="Web-{38BEF83F-CC5A-41AF-9729-2FB379587271}" dt="2021-11-24T10:30:29.347" v="558"/>
          <ac:picMkLst>
            <pc:docMk/>
            <pc:sldMk cId="2391557621" sldId="277"/>
            <ac:picMk id="3" creationId="{12608111-4127-4724-86A6-70053DB56150}"/>
          </ac:picMkLst>
        </pc:picChg>
        <pc:picChg chg="mod">
          <ac:chgData name="Bea Seibert" userId="S::gu58lal@mytum.de::cd96aaf6-9ed8-4285-a516-452073d782dd" providerId="AD" clId="Web-{38BEF83F-CC5A-41AF-9729-2FB379587271}" dt="2021-11-24T10:50:14.559" v="949" actId="1076"/>
          <ac:picMkLst>
            <pc:docMk/>
            <pc:sldMk cId="2391557621" sldId="277"/>
            <ac:picMk id="6" creationId="{6405831E-70A9-4AA7-8456-0ADA4A121098}"/>
          </ac:picMkLst>
        </pc:picChg>
        <pc:picChg chg="mod">
          <ac:chgData name="Bea Seibert" userId="S::gu58lal@mytum.de::cd96aaf6-9ed8-4285-a516-452073d782dd" providerId="AD" clId="Web-{38BEF83F-CC5A-41AF-9729-2FB379587271}" dt="2021-11-24T10:50:12.840" v="948" actId="1076"/>
          <ac:picMkLst>
            <pc:docMk/>
            <pc:sldMk cId="2391557621" sldId="277"/>
            <ac:picMk id="9" creationId="{B246D87B-80E0-4C09-80BC-78FC57DA117A}"/>
          </ac:picMkLst>
        </pc:picChg>
        <pc:picChg chg="mod">
          <ac:chgData name="Bea Seibert" userId="S::gu58lal@mytum.de::cd96aaf6-9ed8-4285-a516-452073d782dd" providerId="AD" clId="Web-{38BEF83F-CC5A-41AF-9729-2FB379587271}" dt="2021-11-24T10:50:11.668" v="947" actId="1076"/>
          <ac:picMkLst>
            <pc:docMk/>
            <pc:sldMk cId="2391557621" sldId="277"/>
            <ac:picMk id="10" creationId="{68317712-11F5-45F0-BB60-0B9D857AB7A4}"/>
          </ac:picMkLst>
        </pc:picChg>
        <pc:picChg chg="mod">
          <ac:chgData name="Bea Seibert" userId="S::gu58lal@mytum.de::cd96aaf6-9ed8-4285-a516-452073d782dd" providerId="AD" clId="Web-{38BEF83F-CC5A-41AF-9729-2FB379587271}" dt="2021-11-24T10:50:16.840" v="950" actId="1076"/>
          <ac:picMkLst>
            <pc:docMk/>
            <pc:sldMk cId="2391557621" sldId="277"/>
            <ac:picMk id="13" creationId="{17737236-984E-4B39-BA14-D86C18ED5366}"/>
          </ac:picMkLst>
        </pc:picChg>
      </pc:sldChg>
      <pc:sldChg chg="addSp delSp modSp add ord replId">
        <pc:chgData name="Bea Seibert" userId="S::gu58lal@mytum.de::cd96aaf6-9ed8-4285-a516-452073d782dd" providerId="AD" clId="Web-{38BEF83F-CC5A-41AF-9729-2FB379587271}" dt="2021-11-24T11:30:06.406" v="1313" actId="1076"/>
        <pc:sldMkLst>
          <pc:docMk/>
          <pc:sldMk cId="996576291" sldId="278"/>
        </pc:sldMkLst>
        <pc:spChg chg="add mod">
          <ac:chgData name="Bea Seibert" userId="S::gu58lal@mytum.de::cd96aaf6-9ed8-4285-a516-452073d782dd" providerId="AD" clId="Web-{38BEF83F-CC5A-41AF-9729-2FB379587271}" dt="2021-11-24T11:29:58.421" v="1311" actId="1076"/>
          <ac:spMkLst>
            <pc:docMk/>
            <pc:sldMk cId="996576291" sldId="278"/>
            <ac:spMk id="2" creationId="{3872D3A1-E899-45E7-A74A-4B984F609A57}"/>
          </ac:spMkLst>
        </pc:spChg>
        <pc:spChg chg="mod">
          <ac:chgData name="Bea Seibert" userId="S::gu58lal@mytum.de::cd96aaf6-9ed8-4285-a516-452073d782dd" providerId="AD" clId="Web-{38BEF83F-CC5A-41AF-9729-2FB379587271}" dt="2021-11-24T11:10:14.772" v="1235" actId="20577"/>
          <ac:spMkLst>
            <pc:docMk/>
            <pc:sldMk cId="996576291" sldId="278"/>
            <ac:spMk id="8" creationId="{F6E8437D-9DF2-45CB-B014-608058A4769E}"/>
          </ac:spMkLst>
        </pc:spChg>
        <pc:spChg chg="del">
          <ac:chgData name="Bea Seibert" userId="S::gu58lal@mytum.de::cd96aaf6-9ed8-4285-a516-452073d782dd" providerId="AD" clId="Web-{38BEF83F-CC5A-41AF-9729-2FB379587271}" dt="2021-11-24T11:10:21.319" v="1246"/>
          <ac:spMkLst>
            <pc:docMk/>
            <pc:sldMk cId="996576291" sldId="278"/>
            <ac:spMk id="13" creationId="{C7434007-F098-4178-B8B9-F8B3E4429EB4}"/>
          </ac:spMkLst>
        </pc:spChg>
        <pc:spChg chg="del">
          <ac:chgData name="Bea Seibert" userId="S::gu58lal@mytum.de::cd96aaf6-9ed8-4285-a516-452073d782dd" providerId="AD" clId="Web-{38BEF83F-CC5A-41AF-9729-2FB379587271}" dt="2021-11-24T11:10:21.319" v="1245"/>
          <ac:spMkLst>
            <pc:docMk/>
            <pc:sldMk cId="996576291" sldId="278"/>
            <ac:spMk id="14" creationId="{7C2FF5F0-4EDB-4FCB-A0E4-9855C06EC615}"/>
          </ac:spMkLst>
        </pc:spChg>
        <pc:spChg chg="del">
          <ac:chgData name="Bea Seibert" userId="S::gu58lal@mytum.de::cd96aaf6-9ed8-4285-a516-452073d782dd" providerId="AD" clId="Web-{38BEF83F-CC5A-41AF-9729-2FB379587271}" dt="2021-11-24T11:10:21.319" v="1241"/>
          <ac:spMkLst>
            <pc:docMk/>
            <pc:sldMk cId="996576291" sldId="278"/>
            <ac:spMk id="23" creationId="{D903B9C7-7DA7-4927-A9EF-F8F980848E6B}"/>
          </ac:spMkLst>
        </pc:spChg>
        <pc:spChg chg="del">
          <ac:chgData name="Bea Seibert" userId="S::gu58lal@mytum.de::cd96aaf6-9ed8-4285-a516-452073d782dd" providerId="AD" clId="Web-{38BEF83F-CC5A-41AF-9729-2FB379587271}" dt="2021-11-24T11:10:21.319" v="1239"/>
          <ac:spMkLst>
            <pc:docMk/>
            <pc:sldMk cId="996576291" sldId="278"/>
            <ac:spMk id="29" creationId="{EDBE8AB7-23D2-47DD-BA3D-DB8DD7D14F30}"/>
          </ac:spMkLst>
        </pc:spChg>
        <pc:spChg chg="del">
          <ac:chgData name="Bea Seibert" userId="S::gu58lal@mytum.de::cd96aaf6-9ed8-4285-a516-452073d782dd" providerId="AD" clId="Web-{38BEF83F-CC5A-41AF-9729-2FB379587271}" dt="2021-11-24T11:10:21.303" v="1236"/>
          <ac:spMkLst>
            <pc:docMk/>
            <pc:sldMk cId="996576291" sldId="278"/>
            <ac:spMk id="32" creationId="{44AEAA35-C3C9-4986-9527-9DAA8007A1BE}"/>
          </ac:spMkLst>
        </pc:spChg>
        <pc:picChg chg="del">
          <ac:chgData name="Bea Seibert" userId="S::gu58lal@mytum.de::cd96aaf6-9ed8-4285-a516-452073d782dd" providerId="AD" clId="Web-{38BEF83F-CC5A-41AF-9729-2FB379587271}" dt="2021-11-24T11:10:21.319" v="1247"/>
          <ac:picMkLst>
            <pc:docMk/>
            <pc:sldMk cId="996576291" sldId="278"/>
            <ac:picMk id="6" creationId="{39DFE187-B932-40D5-86DE-F219CCDBC625}"/>
          </ac:picMkLst>
        </pc:picChg>
        <pc:picChg chg="add mod">
          <ac:chgData name="Bea Seibert" userId="S::gu58lal@mytum.de::cd96aaf6-9ed8-4285-a516-452073d782dd" providerId="AD" clId="Web-{38BEF83F-CC5A-41AF-9729-2FB379587271}" dt="2021-11-24T11:30:06.406" v="1313" actId="1076"/>
          <ac:picMkLst>
            <pc:docMk/>
            <pc:sldMk cId="996576291" sldId="278"/>
            <ac:picMk id="9" creationId="{DD75AC00-A681-4D6F-B9CB-42A191BACB2D}"/>
          </ac:picMkLst>
        </pc:picChg>
        <pc:picChg chg="del">
          <ac:chgData name="Bea Seibert" userId="S::gu58lal@mytum.de::cd96aaf6-9ed8-4285-a516-452073d782dd" providerId="AD" clId="Web-{38BEF83F-CC5A-41AF-9729-2FB379587271}" dt="2021-11-24T11:10:21.319" v="1244"/>
          <ac:picMkLst>
            <pc:docMk/>
            <pc:sldMk cId="996576291" sldId="278"/>
            <ac:picMk id="17" creationId="{A89EE641-6FBB-4290-9104-03F2C155026C}"/>
          </ac:picMkLst>
        </pc:picChg>
        <pc:picChg chg="del">
          <ac:chgData name="Bea Seibert" userId="S::gu58lal@mytum.de::cd96aaf6-9ed8-4285-a516-452073d782dd" providerId="AD" clId="Web-{38BEF83F-CC5A-41AF-9729-2FB379587271}" dt="2021-11-24T11:10:21.319" v="1243"/>
          <ac:picMkLst>
            <pc:docMk/>
            <pc:sldMk cId="996576291" sldId="278"/>
            <ac:picMk id="18" creationId="{74655885-4F99-4CF7-A2DD-BABC705108A9}"/>
          </ac:picMkLst>
        </pc:picChg>
        <pc:picChg chg="del">
          <ac:chgData name="Bea Seibert" userId="S::gu58lal@mytum.de::cd96aaf6-9ed8-4285-a516-452073d782dd" providerId="AD" clId="Web-{38BEF83F-CC5A-41AF-9729-2FB379587271}" dt="2021-11-24T11:10:21.319" v="1242"/>
          <ac:picMkLst>
            <pc:docMk/>
            <pc:sldMk cId="996576291" sldId="278"/>
            <ac:picMk id="20" creationId="{8C9CA8D3-A880-44A1-9AEE-C7EFE04B1F51}"/>
          </ac:picMkLst>
        </pc:picChg>
        <pc:picChg chg="del">
          <ac:chgData name="Bea Seibert" userId="S::gu58lal@mytum.de::cd96aaf6-9ed8-4285-a516-452073d782dd" providerId="AD" clId="Web-{38BEF83F-CC5A-41AF-9729-2FB379587271}" dt="2021-11-24T11:10:21.319" v="1240"/>
          <ac:picMkLst>
            <pc:docMk/>
            <pc:sldMk cId="996576291" sldId="278"/>
            <ac:picMk id="27" creationId="{EEC8409B-15B9-48A7-AC79-56973637A6C9}"/>
          </ac:picMkLst>
        </pc:picChg>
        <pc:picChg chg="del">
          <ac:chgData name="Bea Seibert" userId="S::gu58lal@mytum.de::cd96aaf6-9ed8-4285-a516-452073d782dd" providerId="AD" clId="Web-{38BEF83F-CC5A-41AF-9729-2FB379587271}" dt="2021-11-24T11:10:21.303" v="1238"/>
          <ac:picMkLst>
            <pc:docMk/>
            <pc:sldMk cId="996576291" sldId="278"/>
            <ac:picMk id="30" creationId="{8F2F6899-1B63-4DD2-845C-994A93E790AC}"/>
          </ac:picMkLst>
        </pc:picChg>
        <pc:picChg chg="del">
          <ac:chgData name="Bea Seibert" userId="S::gu58lal@mytum.de::cd96aaf6-9ed8-4285-a516-452073d782dd" providerId="AD" clId="Web-{38BEF83F-CC5A-41AF-9729-2FB379587271}" dt="2021-11-24T11:10:21.303" v="1237"/>
          <ac:picMkLst>
            <pc:docMk/>
            <pc:sldMk cId="996576291" sldId="278"/>
            <ac:picMk id="31" creationId="{2A98836F-F5AC-4581-A672-7CE48646CD48}"/>
          </ac:picMkLst>
        </pc:picChg>
      </pc:sldChg>
      <pc:sldChg chg="add del replId">
        <pc:chgData name="Bea Seibert" userId="S::gu58lal@mytum.de::cd96aaf6-9ed8-4285-a516-452073d782dd" providerId="AD" clId="Web-{38BEF83F-CC5A-41AF-9729-2FB379587271}" dt="2021-11-24T10:19:52.958" v="373"/>
        <pc:sldMkLst>
          <pc:docMk/>
          <pc:sldMk cId="2842056012" sldId="278"/>
        </pc:sldMkLst>
      </pc:sldChg>
      <pc:sldChg chg="addSp delSp modSp add del replId">
        <pc:chgData name="Bea Seibert" userId="S::gu58lal@mytum.de::cd96aaf6-9ed8-4285-a516-452073d782dd" providerId="AD" clId="Web-{38BEF83F-CC5A-41AF-9729-2FB379587271}" dt="2021-11-24T10:30:42.878" v="563"/>
        <pc:sldMkLst>
          <pc:docMk/>
          <pc:sldMk cId="3810765444" sldId="278"/>
        </pc:sldMkLst>
        <pc:spChg chg="del mod">
          <ac:chgData name="Bea Seibert" userId="S::gu58lal@mytum.de::cd96aaf6-9ed8-4285-a516-452073d782dd" providerId="AD" clId="Web-{38BEF83F-CC5A-41AF-9729-2FB379587271}" dt="2021-11-24T10:27:55.265" v="528"/>
          <ac:spMkLst>
            <pc:docMk/>
            <pc:sldMk cId="3810765444" sldId="278"/>
            <ac:spMk id="2" creationId="{67046C6C-FBAD-4BD6-A942-D73584D72532}"/>
          </ac:spMkLst>
        </pc:spChg>
        <pc:spChg chg="add mod">
          <ac:chgData name="Bea Seibert" userId="S::gu58lal@mytum.de::cd96aaf6-9ed8-4285-a516-452073d782dd" providerId="AD" clId="Web-{38BEF83F-CC5A-41AF-9729-2FB379587271}" dt="2021-11-24T10:24:01.557" v="460" actId="1076"/>
          <ac:spMkLst>
            <pc:docMk/>
            <pc:sldMk cId="3810765444" sldId="278"/>
            <ac:spMk id="14" creationId="{66A91A8F-6C34-40F6-A5F7-CFB817CD591E}"/>
          </ac:spMkLst>
        </pc:spChg>
        <pc:spChg chg="add mod">
          <ac:chgData name="Bea Seibert" userId="S::gu58lal@mytum.de::cd96aaf6-9ed8-4285-a516-452073d782dd" providerId="AD" clId="Web-{38BEF83F-CC5A-41AF-9729-2FB379587271}" dt="2021-11-24T10:26:08.951" v="505"/>
          <ac:spMkLst>
            <pc:docMk/>
            <pc:sldMk cId="3810765444" sldId="278"/>
            <ac:spMk id="15" creationId="{D08550E1-F2E9-48DD-A9A6-57AA6803E500}"/>
          </ac:spMkLst>
        </pc:spChg>
        <pc:spChg chg="add mod">
          <ac:chgData name="Bea Seibert" userId="S::gu58lal@mytum.de::cd96aaf6-9ed8-4285-a516-452073d782dd" providerId="AD" clId="Web-{38BEF83F-CC5A-41AF-9729-2FB379587271}" dt="2021-11-24T10:29:55.487" v="547" actId="1076"/>
          <ac:spMkLst>
            <pc:docMk/>
            <pc:sldMk cId="3810765444" sldId="278"/>
            <ac:spMk id="16" creationId="{77361334-55A2-4CDA-8931-A805463FBB2F}"/>
          </ac:spMkLst>
        </pc:spChg>
        <pc:spChg chg="add mod">
          <ac:chgData name="Bea Seibert" userId="S::gu58lal@mytum.de::cd96aaf6-9ed8-4285-a516-452073d782dd" providerId="AD" clId="Web-{38BEF83F-CC5A-41AF-9729-2FB379587271}" dt="2021-11-24T10:26:54.358" v="513" actId="1076"/>
          <ac:spMkLst>
            <pc:docMk/>
            <pc:sldMk cId="3810765444" sldId="278"/>
            <ac:spMk id="17" creationId="{A4CA954A-48D5-4E2C-8915-DC400EB4B44E}"/>
          </ac:spMkLst>
        </pc:spChg>
        <pc:spChg chg="add mod">
          <ac:chgData name="Bea Seibert" userId="S::gu58lal@mytum.de::cd96aaf6-9ed8-4285-a516-452073d782dd" providerId="AD" clId="Web-{38BEF83F-CC5A-41AF-9729-2FB379587271}" dt="2021-11-24T10:27:59.718" v="529" actId="1076"/>
          <ac:spMkLst>
            <pc:docMk/>
            <pc:sldMk cId="3810765444" sldId="278"/>
            <ac:spMk id="18" creationId="{33D12238-142A-43EF-80A3-5E642B71C7A1}"/>
          </ac:spMkLst>
        </pc:spChg>
        <pc:spChg chg="add del mod">
          <ac:chgData name="Bea Seibert" userId="S::gu58lal@mytum.de::cd96aaf6-9ed8-4285-a516-452073d782dd" providerId="AD" clId="Web-{38BEF83F-CC5A-41AF-9729-2FB379587271}" dt="2021-11-24T10:25:38.419" v="498"/>
          <ac:spMkLst>
            <pc:docMk/>
            <pc:sldMk cId="3810765444" sldId="278"/>
            <ac:spMk id="19" creationId="{374C45C8-8AD4-4CC7-AFDE-D20662A5E734}"/>
          </ac:spMkLst>
        </pc:spChg>
        <pc:spChg chg="add mod">
          <ac:chgData name="Bea Seibert" userId="S::gu58lal@mytum.de::cd96aaf6-9ed8-4285-a516-452073d782dd" providerId="AD" clId="Web-{38BEF83F-CC5A-41AF-9729-2FB379587271}" dt="2021-11-24T10:29:43.846" v="546" actId="1076"/>
          <ac:spMkLst>
            <pc:docMk/>
            <pc:sldMk cId="3810765444" sldId="278"/>
            <ac:spMk id="20" creationId="{C5BE1B08-20B0-4A35-B420-46822D50A64E}"/>
          </ac:spMkLst>
        </pc:spChg>
        <pc:spChg chg="add mod">
          <ac:chgData name="Bea Seibert" userId="S::gu58lal@mytum.de::cd96aaf6-9ed8-4285-a516-452073d782dd" providerId="AD" clId="Web-{38BEF83F-CC5A-41AF-9729-2FB379587271}" dt="2021-11-24T10:27:19.655" v="519" actId="14100"/>
          <ac:spMkLst>
            <pc:docMk/>
            <pc:sldMk cId="3810765444" sldId="278"/>
            <ac:spMk id="21" creationId="{5455A7E4-1270-4E9D-ACE8-9004D6137A44}"/>
          </ac:spMkLst>
        </pc:spChg>
        <pc:spChg chg="add mod">
          <ac:chgData name="Bea Seibert" userId="S::gu58lal@mytum.de::cd96aaf6-9ed8-4285-a516-452073d782dd" providerId="AD" clId="Web-{38BEF83F-CC5A-41AF-9729-2FB379587271}" dt="2021-11-24T10:29:21.048" v="542" actId="1076"/>
          <ac:spMkLst>
            <pc:docMk/>
            <pc:sldMk cId="3810765444" sldId="278"/>
            <ac:spMk id="22" creationId="{15943317-50F0-4EB5-B805-8B49FC2BB885}"/>
          </ac:spMkLst>
        </pc:spChg>
        <pc:spChg chg="add mod">
          <ac:chgData name="Bea Seibert" userId="S::gu58lal@mytum.de::cd96aaf6-9ed8-4285-a516-452073d782dd" providerId="AD" clId="Web-{38BEF83F-CC5A-41AF-9729-2FB379587271}" dt="2021-11-24T10:28:53.157" v="538" actId="1076"/>
          <ac:spMkLst>
            <pc:docMk/>
            <pc:sldMk cId="3810765444" sldId="278"/>
            <ac:spMk id="23" creationId="{0120E8D3-866E-4488-B569-B4DD3E23EC4D}"/>
          </ac:spMkLst>
        </pc:spChg>
        <pc:spChg chg="add mod">
          <ac:chgData name="Bea Seibert" userId="S::gu58lal@mytum.de::cd96aaf6-9ed8-4285-a516-452073d782dd" providerId="AD" clId="Web-{38BEF83F-CC5A-41AF-9729-2FB379587271}" dt="2021-11-24T10:29:21.064" v="543" actId="1076"/>
          <ac:spMkLst>
            <pc:docMk/>
            <pc:sldMk cId="3810765444" sldId="278"/>
            <ac:spMk id="24" creationId="{2831BC2F-0541-4AD9-9179-1D8BFDEC4924}"/>
          </ac:spMkLst>
        </pc:spChg>
        <pc:picChg chg="mod">
          <ac:chgData name="Bea Seibert" userId="S::gu58lal@mytum.de::cd96aaf6-9ed8-4285-a516-452073d782dd" providerId="AD" clId="Web-{38BEF83F-CC5A-41AF-9729-2FB379587271}" dt="2021-11-24T10:29:43.814" v="544" actId="1076"/>
          <ac:picMkLst>
            <pc:docMk/>
            <pc:sldMk cId="3810765444" sldId="278"/>
            <ac:picMk id="3" creationId="{12608111-4127-4724-86A6-70053DB56150}"/>
          </ac:picMkLst>
        </pc:picChg>
        <pc:picChg chg="mod">
          <ac:chgData name="Bea Seibert" userId="S::gu58lal@mytum.de::cd96aaf6-9ed8-4285-a516-452073d782dd" providerId="AD" clId="Web-{38BEF83F-CC5A-41AF-9729-2FB379587271}" dt="2021-11-24T10:28:01.828" v="530" actId="1076"/>
          <ac:picMkLst>
            <pc:docMk/>
            <pc:sldMk cId="3810765444" sldId="278"/>
            <ac:picMk id="6" creationId="{6405831E-70A9-4AA7-8456-0ADA4A121098}"/>
          </ac:picMkLst>
        </pc:picChg>
        <pc:picChg chg="mod">
          <ac:chgData name="Bea Seibert" userId="S::gu58lal@mytum.de::cd96aaf6-9ed8-4285-a516-452073d782dd" providerId="AD" clId="Web-{38BEF83F-CC5A-41AF-9729-2FB379587271}" dt="2021-11-24T10:26:58.983" v="515" actId="14100"/>
          <ac:picMkLst>
            <pc:docMk/>
            <pc:sldMk cId="3810765444" sldId="278"/>
            <ac:picMk id="9" creationId="{B246D87B-80E0-4C09-80BC-78FC57DA117A}"/>
          </ac:picMkLst>
        </pc:picChg>
        <pc:picChg chg="mod">
          <ac:chgData name="Bea Seibert" userId="S::gu58lal@mytum.de::cd96aaf6-9ed8-4285-a516-452073d782dd" providerId="AD" clId="Web-{38BEF83F-CC5A-41AF-9729-2FB379587271}" dt="2021-11-24T10:24:17.354" v="467" actId="1076"/>
          <ac:picMkLst>
            <pc:docMk/>
            <pc:sldMk cId="3810765444" sldId="278"/>
            <ac:picMk id="10" creationId="{68317712-11F5-45F0-BB60-0B9D857AB7A4}"/>
          </ac:picMkLst>
        </pc:picChg>
        <pc:picChg chg="mod">
          <ac:chgData name="Bea Seibert" userId="S::gu58lal@mytum.de::cd96aaf6-9ed8-4285-a516-452073d782dd" providerId="AD" clId="Web-{38BEF83F-CC5A-41AF-9729-2FB379587271}" dt="2021-11-24T10:29:21.033" v="541" actId="1076"/>
          <ac:picMkLst>
            <pc:docMk/>
            <pc:sldMk cId="3810765444" sldId="278"/>
            <ac:picMk id="13" creationId="{17737236-984E-4B39-BA14-D86C18ED5366}"/>
          </ac:picMkLst>
        </pc:picChg>
        <pc:cxnChg chg="mod">
          <ac:chgData name="Bea Seibert" userId="S::gu58lal@mytum.de::cd96aaf6-9ed8-4285-a516-452073d782dd" providerId="AD" clId="Web-{38BEF83F-CC5A-41AF-9729-2FB379587271}" dt="2021-11-24T10:29:03.204" v="540" actId="1076"/>
          <ac:cxnSpMkLst>
            <pc:docMk/>
            <pc:sldMk cId="3810765444" sldId="278"/>
            <ac:cxnSpMk id="5" creationId="{FFE713AB-5ECF-41DC-9E0B-2621D93EC9C1}"/>
          </ac:cxnSpMkLst>
        </pc:cxnChg>
      </pc:sldChg>
    </pc:docChg>
  </pc:docChgLst>
  <pc:docChgLst>
    <pc:chgData name="Stefano Ferrari" userId="S::ge96hap@mytum.de::12614f5b-92f2-46fc-80cb-33d73f1bc615" providerId="AD" clId="Web-{330545BC-A401-4BCC-8E13-9C1257101A83}"/>
    <pc:docChg chg="addSld delSld modSld">
      <pc:chgData name="Stefano Ferrari" userId="S::ge96hap@mytum.de::12614f5b-92f2-46fc-80cb-33d73f1bc615" providerId="AD" clId="Web-{330545BC-A401-4BCC-8E13-9C1257101A83}" dt="2021-11-24T11:15:43.524" v="587" actId="20577"/>
      <pc:docMkLst>
        <pc:docMk/>
      </pc:docMkLst>
      <pc:sldChg chg="modSp">
        <pc:chgData name="Stefano Ferrari" userId="S::ge96hap@mytum.de::12614f5b-92f2-46fc-80cb-33d73f1bc615" providerId="AD" clId="Web-{330545BC-A401-4BCC-8E13-9C1257101A83}" dt="2021-11-24T09:10:19.937" v="2" actId="20577"/>
        <pc:sldMkLst>
          <pc:docMk/>
          <pc:sldMk cId="3873875921" sldId="256"/>
        </pc:sldMkLst>
        <pc:spChg chg="mod">
          <ac:chgData name="Stefano Ferrari" userId="S::ge96hap@mytum.de::12614f5b-92f2-46fc-80cb-33d73f1bc615" providerId="AD" clId="Web-{330545BC-A401-4BCC-8E13-9C1257101A83}" dt="2021-11-24T09:10:19.937" v="2" actId="20577"/>
          <ac:spMkLst>
            <pc:docMk/>
            <pc:sldMk cId="3873875921" sldId="256"/>
            <ac:spMk id="3" creationId="{0C980638-D5C5-41BA-9A0A-61AAF9015971}"/>
          </ac:spMkLst>
        </pc:spChg>
      </pc:sldChg>
      <pc:sldChg chg="modSp">
        <pc:chgData name="Stefano Ferrari" userId="S::ge96hap@mytum.de::12614f5b-92f2-46fc-80cb-33d73f1bc615" providerId="AD" clId="Web-{330545BC-A401-4BCC-8E13-9C1257101A83}" dt="2021-11-24T09:29:35.478" v="66" actId="20577"/>
        <pc:sldMkLst>
          <pc:docMk/>
          <pc:sldMk cId="353417104" sldId="257"/>
        </pc:sldMkLst>
        <pc:spChg chg="mod">
          <ac:chgData name="Stefano Ferrari" userId="S::ge96hap@mytum.de::12614f5b-92f2-46fc-80cb-33d73f1bc615" providerId="AD" clId="Web-{330545BC-A401-4BCC-8E13-9C1257101A83}" dt="2021-11-24T09:29:35.478" v="66" actId="20577"/>
          <ac:spMkLst>
            <pc:docMk/>
            <pc:sldMk cId="353417104" sldId="257"/>
            <ac:spMk id="13" creationId="{E719F156-D162-4A08-AC69-0758FBA36FA7}"/>
          </ac:spMkLst>
        </pc:spChg>
      </pc:sldChg>
      <pc:sldChg chg="delSp modSp">
        <pc:chgData name="Stefano Ferrari" userId="S::ge96hap@mytum.de::12614f5b-92f2-46fc-80cb-33d73f1bc615" providerId="AD" clId="Web-{330545BC-A401-4BCC-8E13-9C1257101A83}" dt="2021-11-24T11:15:07.539" v="580" actId="20577"/>
        <pc:sldMkLst>
          <pc:docMk/>
          <pc:sldMk cId="470170629" sldId="258"/>
        </pc:sldMkLst>
        <pc:spChg chg="del">
          <ac:chgData name="Stefano Ferrari" userId="S::ge96hap@mytum.de::12614f5b-92f2-46fc-80cb-33d73f1bc615" providerId="AD" clId="Web-{330545BC-A401-4BCC-8E13-9C1257101A83}" dt="2021-11-24T09:21:05.998" v="3"/>
          <ac:spMkLst>
            <pc:docMk/>
            <pc:sldMk cId="470170629" sldId="258"/>
            <ac:spMk id="3" creationId="{B00B8A94-B7B9-4C10-85DC-8F44D94F7DB1}"/>
          </ac:spMkLst>
        </pc:spChg>
        <pc:spChg chg="mod">
          <ac:chgData name="Stefano Ferrari" userId="S::ge96hap@mytum.de::12614f5b-92f2-46fc-80cb-33d73f1bc615" providerId="AD" clId="Web-{330545BC-A401-4BCC-8E13-9C1257101A83}" dt="2021-11-24T11:15:07.539" v="580" actId="20577"/>
          <ac:spMkLst>
            <pc:docMk/>
            <pc:sldMk cId="470170629" sldId="258"/>
            <ac:spMk id="12" creationId="{8A335EC2-DC07-43A5-9E87-95BC3D694E9E}"/>
          </ac:spMkLst>
        </pc:spChg>
      </pc:sldChg>
      <pc:sldChg chg="modSp">
        <pc:chgData name="Stefano Ferrari" userId="S::ge96hap@mytum.de::12614f5b-92f2-46fc-80cb-33d73f1bc615" providerId="AD" clId="Web-{330545BC-A401-4BCC-8E13-9C1257101A83}" dt="2021-11-24T11:15:43.524" v="587" actId="20577"/>
        <pc:sldMkLst>
          <pc:docMk/>
          <pc:sldMk cId="107433970" sldId="268"/>
        </pc:sldMkLst>
        <pc:spChg chg="mod">
          <ac:chgData name="Stefano Ferrari" userId="S::ge96hap@mytum.de::12614f5b-92f2-46fc-80cb-33d73f1bc615" providerId="AD" clId="Web-{330545BC-A401-4BCC-8E13-9C1257101A83}" dt="2021-11-24T11:15:43.524" v="587" actId="20577"/>
          <ac:spMkLst>
            <pc:docMk/>
            <pc:sldMk cId="107433970" sldId="268"/>
            <ac:spMk id="12" creationId="{8A335EC2-DC07-43A5-9E87-95BC3D694E9E}"/>
          </ac:spMkLst>
        </pc:spChg>
      </pc:sldChg>
      <pc:sldChg chg="addSp delSp modSp add del replId">
        <pc:chgData name="Stefano Ferrari" userId="S::ge96hap@mytum.de::12614f5b-92f2-46fc-80cb-33d73f1bc615" providerId="AD" clId="Web-{330545BC-A401-4BCC-8E13-9C1257101A83}" dt="2021-11-24T09:54:52.621" v="418"/>
        <pc:sldMkLst>
          <pc:docMk/>
          <pc:sldMk cId="97824273" sldId="269"/>
        </pc:sldMkLst>
        <pc:spChg chg="mod">
          <ac:chgData name="Stefano Ferrari" userId="S::ge96hap@mytum.de::12614f5b-92f2-46fc-80cb-33d73f1bc615" providerId="AD" clId="Web-{330545BC-A401-4BCC-8E13-9C1257101A83}" dt="2021-11-24T09:49:44.645" v="367" actId="20577"/>
          <ac:spMkLst>
            <pc:docMk/>
            <pc:sldMk cId="97824273" sldId="269"/>
            <ac:spMk id="6" creationId="{6CEEC39E-0E32-43CA-8B0F-828BF9B5327D}"/>
          </ac:spMkLst>
        </pc:spChg>
        <pc:spChg chg="mod">
          <ac:chgData name="Stefano Ferrari" userId="S::ge96hap@mytum.de::12614f5b-92f2-46fc-80cb-33d73f1bc615" providerId="AD" clId="Web-{330545BC-A401-4BCC-8E13-9C1257101A83}" dt="2021-11-24T09:22:24.187" v="20" actId="20577"/>
          <ac:spMkLst>
            <pc:docMk/>
            <pc:sldMk cId="97824273" sldId="269"/>
            <ac:spMk id="8" creationId="{F6E8437D-9DF2-45CB-B014-608058A4769E}"/>
          </ac:spMkLst>
        </pc:spChg>
        <pc:picChg chg="add del mod">
          <ac:chgData name="Stefano Ferrari" userId="S::ge96hap@mytum.de::12614f5b-92f2-46fc-80cb-33d73f1bc615" providerId="AD" clId="Web-{330545BC-A401-4BCC-8E13-9C1257101A83}" dt="2021-11-24T09:41:06.556" v="276"/>
          <ac:picMkLst>
            <pc:docMk/>
            <pc:sldMk cId="97824273" sldId="269"/>
            <ac:picMk id="2" creationId="{87DB3E89-3A26-4902-9E34-1ABB837EB5A5}"/>
          </ac:picMkLst>
        </pc:picChg>
        <pc:picChg chg="add del mod">
          <ac:chgData name="Stefano Ferrari" userId="S::ge96hap@mytum.de::12614f5b-92f2-46fc-80cb-33d73f1bc615" providerId="AD" clId="Web-{330545BC-A401-4BCC-8E13-9C1257101A83}" dt="2021-11-24T09:41:39.260" v="287"/>
          <ac:picMkLst>
            <pc:docMk/>
            <pc:sldMk cId="97824273" sldId="269"/>
            <ac:picMk id="3" creationId="{2934DD0B-F2E9-44B4-85D5-033BBE1D542B}"/>
          </ac:picMkLst>
        </pc:picChg>
        <pc:picChg chg="add del mod">
          <ac:chgData name="Stefano Ferrari" userId="S::ge96hap@mytum.de::12614f5b-92f2-46fc-80cb-33d73f1bc615" providerId="AD" clId="Web-{330545BC-A401-4BCC-8E13-9C1257101A83}" dt="2021-11-24T09:41:40.260" v="288"/>
          <ac:picMkLst>
            <pc:docMk/>
            <pc:sldMk cId="97824273" sldId="269"/>
            <ac:picMk id="9" creationId="{92FABE49-495A-49ED-8921-9B262061258E}"/>
          </ac:picMkLst>
        </pc:picChg>
      </pc:sldChg>
      <pc:sldChg chg="addSp delSp modSp add replId">
        <pc:chgData name="Stefano Ferrari" userId="S::ge96hap@mytum.de::12614f5b-92f2-46fc-80cb-33d73f1bc615" providerId="AD" clId="Web-{330545BC-A401-4BCC-8E13-9C1257101A83}" dt="2021-11-24T11:15:17.117" v="582" actId="20577"/>
        <pc:sldMkLst>
          <pc:docMk/>
          <pc:sldMk cId="3761005728" sldId="270"/>
        </pc:sldMkLst>
        <pc:spChg chg="add mod">
          <ac:chgData name="Stefano Ferrari" userId="S::ge96hap@mytum.de::12614f5b-92f2-46fc-80cb-33d73f1bc615" providerId="AD" clId="Web-{330545BC-A401-4BCC-8E13-9C1257101A83}" dt="2021-11-24T10:31:13.492" v="461" actId="20577"/>
          <ac:spMkLst>
            <pc:docMk/>
            <pc:sldMk cId="3761005728" sldId="270"/>
            <ac:spMk id="2" creationId="{4BCBD5A5-BD69-455F-A5D4-7418B08DA66F}"/>
          </ac:spMkLst>
        </pc:spChg>
        <pc:spChg chg="mod">
          <ac:chgData name="Stefano Ferrari" userId="S::ge96hap@mytum.de::12614f5b-92f2-46fc-80cb-33d73f1bc615" providerId="AD" clId="Web-{330545BC-A401-4BCC-8E13-9C1257101A83}" dt="2021-11-24T10:31:34.446" v="476" actId="14100"/>
          <ac:spMkLst>
            <pc:docMk/>
            <pc:sldMk cId="3761005728" sldId="270"/>
            <ac:spMk id="6" creationId="{6CEEC39E-0E32-43CA-8B0F-828BF9B5327D}"/>
          </ac:spMkLst>
        </pc:spChg>
        <pc:spChg chg="mod">
          <ac:chgData name="Stefano Ferrari" userId="S::ge96hap@mytum.de::12614f5b-92f2-46fc-80cb-33d73f1bc615" providerId="AD" clId="Web-{330545BC-A401-4BCC-8E13-9C1257101A83}" dt="2021-11-24T09:23:30.470" v="64" actId="20577"/>
          <ac:spMkLst>
            <pc:docMk/>
            <pc:sldMk cId="3761005728" sldId="270"/>
            <ac:spMk id="8" creationId="{F6E8437D-9DF2-45CB-B014-608058A4769E}"/>
          </ac:spMkLst>
        </pc:spChg>
        <pc:spChg chg="mod">
          <ac:chgData name="Stefano Ferrari" userId="S::ge96hap@mytum.de::12614f5b-92f2-46fc-80cb-33d73f1bc615" providerId="AD" clId="Web-{330545BC-A401-4BCC-8E13-9C1257101A83}" dt="2021-11-24T11:15:17.117" v="582" actId="20577"/>
          <ac:spMkLst>
            <pc:docMk/>
            <pc:sldMk cId="3761005728" sldId="270"/>
            <ac:spMk id="12" creationId="{8A335EC2-DC07-43A5-9E87-95BC3D694E9E}"/>
          </ac:spMkLst>
        </pc:spChg>
        <pc:picChg chg="add mod">
          <ac:chgData name="Stefano Ferrari" userId="S::ge96hap@mytum.de::12614f5b-92f2-46fc-80cb-33d73f1bc615" providerId="AD" clId="Web-{330545BC-A401-4BCC-8E13-9C1257101A83}" dt="2021-11-24T11:02:13.708" v="570" actId="1076"/>
          <ac:picMkLst>
            <pc:docMk/>
            <pc:sldMk cId="3761005728" sldId="270"/>
            <ac:picMk id="3" creationId="{74BADE86-3C49-4871-A705-B2937092F44A}"/>
          </ac:picMkLst>
        </pc:picChg>
        <pc:picChg chg="add del mod">
          <ac:chgData name="Stefano Ferrari" userId="S::ge96hap@mytum.de::12614f5b-92f2-46fc-80cb-33d73f1bc615" providerId="AD" clId="Web-{330545BC-A401-4BCC-8E13-9C1257101A83}" dt="2021-11-24T11:00:47.440" v="541"/>
          <ac:picMkLst>
            <pc:docMk/>
            <pc:sldMk cId="3761005728" sldId="270"/>
            <ac:picMk id="10" creationId="{738F99F8-F637-4F39-8F33-4B016971E740}"/>
          </ac:picMkLst>
        </pc:picChg>
        <pc:picChg chg="add mod">
          <ac:chgData name="Stefano Ferrari" userId="S::ge96hap@mytum.de::12614f5b-92f2-46fc-80cb-33d73f1bc615" providerId="AD" clId="Web-{330545BC-A401-4BCC-8E13-9C1257101A83}" dt="2021-11-24T11:02:13.739" v="571" actId="1076"/>
          <ac:picMkLst>
            <pc:docMk/>
            <pc:sldMk cId="3761005728" sldId="270"/>
            <ac:picMk id="13" creationId="{D0200C82-46FB-4B73-A76F-B3F4DAB46107}"/>
          </ac:picMkLst>
        </pc:picChg>
        <pc:picChg chg="add mod ord">
          <ac:chgData name="Stefano Ferrari" userId="S::ge96hap@mytum.de::12614f5b-92f2-46fc-80cb-33d73f1bc615" providerId="AD" clId="Web-{330545BC-A401-4BCC-8E13-9C1257101A83}" dt="2021-11-24T11:02:13.677" v="569" actId="1076"/>
          <ac:picMkLst>
            <pc:docMk/>
            <pc:sldMk cId="3761005728" sldId="270"/>
            <ac:picMk id="14" creationId="{F7ECC7BB-A021-4273-8DF5-260ADC468892}"/>
          </ac:picMkLst>
        </pc:picChg>
        <pc:picChg chg="add mod">
          <ac:chgData name="Stefano Ferrari" userId="S::ge96hap@mytum.de::12614f5b-92f2-46fc-80cb-33d73f1bc615" providerId="AD" clId="Web-{330545BC-A401-4BCC-8E13-9C1257101A83}" dt="2021-11-24T11:02:13.755" v="572" actId="1076"/>
          <ac:picMkLst>
            <pc:docMk/>
            <pc:sldMk cId="3761005728" sldId="270"/>
            <ac:picMk id="15" creationId="{D73AA722-EBB7-4771-9AB5-8D52C7CCF1DB}"/>
          </ac:picMkLst>
        </pc:picChg>
        <pc:picChg chg="add mod">
          <ac:chgData name="Stefano Ferrari" userId="S::ge96hap@mytum.de::12614f5b-92f2-46fc-80cb-33d73f1bc615" providerId="AD" clId="Web-{330545BC-A401-4BCC-8E13-9C1257101A83}" dt="2021-11-24T11:02:13.770" v="573" actId="1076"/>
          <ac:picMkLst>
            <pc:docMk/>
            <pc:sldMk cId="3761005728" sldId="270"/>
            <ac:picMk id="16" creationId="{78F9B689-5B69-4F92-BC5D-857CBF6A9B53}"/>
          </ac:picMkLst>
        </pc:picChg>
      </pc:sldChg>
      <pc:sldChg chg="modSp add replId">
        <pc:chgData name="Stefano Ferrari" userId="S::ge96hap@mytum.de::12614f5b-92f2-46fc-80cb-33d73f1bc615" providerId="AD" clId="Web-{330545BC-A401-4BCC-8E13-9C1257101A83}" dt="2021-11-24T11:15:21.539" v="583" actId="20577"/>
        <pc:sldMkLst>
          <pc:docMk/>
          <pc:sldMk cId="2210482668" sldId="271"/>
        </pc:sldMkLst>
        <pc:spChg chg="mod">
          <ac:chgData name="Stefano Ferrari" userId="S::ge96hap@mytum.de::12614f5b-92f2-46fc-80cb-33d73f1bc615" providerId="AD" clId="Web-{330545BC-A401-4BCC-8E13-9C1257101A83}" dt="2021-11-24T11:15:21.539" v="583" actId="20577"/>
          <ac:spMkLst>
            <pc:docMk/>
            <pc:sldMk cId="2210482668" sldId="271"/>
            <ac:spMk id="12" creationId="{8A335EC2-DC07-43A5-9E87-95BC3D694E9E}"/>
          </ac:spMkLst>
        </pc:spChg>
      </pc:sldChg>
      <pc:sldChg chg="addSp delSp modSp add replId">
        <pc:chgData name="Stefano Ferrari" userId="S::ge96hap@mytum.de::12614f5b-92f2-46fc-80cb-33d73f1bc615" providerId="AD" clId="Web-{330545BC-A401-4BCC-8E13-9C1257101A83}" dt="2021-11-24T11:15:12.461" v="581" actId="20577"/>
        <pc:sldMkLst>
          <pc:docMk/>
          <pc:sldMk cId="1675388140" sldId="275"/>
        </pc:sldMkLst>
        <pc:spChg chg="del">
          <ac:chgData name="Stefano Ferrari" userId="S::ge96hap@mytum.de::12614f5b-92f2-46fc-80cb-33d73f1bc615" providerId="AD" clId="Web-{330545BC-A401-4BCC-8E13-9C1257101A83}" dt="2021-11-24T09:40:43.993" v="269"/>
          <ac:spMkLst>
            <pc:docMk/>
            <pc:sldMk cId="1675388140" sldId="275"/>
            <ac:spMk id="6" creationId="{6CEEC39E-0E32-43CA-8B0F-828BF9B5327D}"/>
          </ac:spMkLst>
        </pc:spChg>
        <pc:spChg chg="mod">
          <ac:chgData name="Stefano Ferrari" userId="S::ge96hap@mytum.de::12614f5b-92f2-46fc-80cb-33d73f1bc615" providerId="AD" clId="Web-{330545BC-A401-4BCC-8E13-9C1257101A83}" dt="2021-11-24T11:15:12.461" v="581" actId="20577"/>
          <ac:spMkLst>
            <pc:docMk/>
            <pc:sldMk cId="1675388140" sldId="275"/>
            <ac:spMk id="12" creationId="{8A335EC2-DC07-43A5-9E87-95BC3D694E9E}"/>
          </ac:spMkLst>
        </pc:spChg>
        <pc:spChg chg="add mod">
          <ac:chgData name="Stefano Ferrari" userId="S::ge96hap@mytum.de::12614f5b-92f2-46fc-80cb-33d73f1bc615" providerId="AD" clId="Web-{330545BC-A401-4BCC-8E13-9C1257101A83}" dt="2021-11-24T09:53:52.479" v="398" actId="20577"/>
          <ac:spMkLst>
            <pc:docMk/>
            <pc:sldMk cId="1675388140" sldId="275"/>
            <ac:spMk id="16" creationId="{04C91106-7666-4C39-9566-644EF4CE5BF5}"/>
          </ac:spMkLst>
        </pc:spChg>
        <pc:spChg chg="add mod">
          <ac:chgData name="Stefano Ferrari" userId="S::ge96hap@mytum.de::12614f5b-92f2-46fc-80cb-33d73f1bc615" providerId="AD" clId="Web-{330545BC-A401-4BCC-8E13-9C1257101A83}" dt="2021-11-24T09:53:37.822" v="396" actId="1076"/>
          <ac:spMkLst>
            <pc:docMk/>
            <pc:sldMk cId="1675388140" sldId="275"/>
            <ac:spMk id="23" creationId="{5E29F48C-0D27-4262-BE23-E8F3D48FDCB1}"/>
          </ac:spMkLst>
        </pc:spChg>
        <pc:picChg chg="del">
          <ac:chgData name="Stefano Ferrari" userId="S::ge96hap@mytum.de::12614f5b-92f2-46fc-80cb-33d73f1bc615" providerId="AD" clId="Web-{330545BC-A401-4BCC-8E13-9C1257101A83}" dt="2021-11-24T09:40:44.587" v="270"/>
          <ac:picMkLst>
            <pc:docMk/>
            <pc:sldMk cId="1675388140" sldId="275"/>
            <ac:picMk id="2" creationId="{87DB3E89-3A26-4902-9E34-1ABB837EB5A5}"/>
          </ac:picMkLst>
        </pc:picChg>
        <pc:picChg chg="del">
          <ac:chgData name="Stefano Ferrari" userId="S::ge96hap@mytum.de::12614f5b-92f2-46fc-80cb-33d73f1bc615" providerId="AD" clId="Web-{330545BC-A401-4BCC-8E13-9C1257101A83}" dt="2021-11-24T09:40:45.196" v="271"/>
          <ac:picMkLst>
            <pc:docMk/>
            <pc:sldMk cId="1675388140" sldId="275"/>
            <ac:picMk id="3" creationId="{2934DD0B-F2E9-44B4-85D5-033BBE1D542B}"/>
          </ac:picMkLst>
        </pc:picChg>
        <pc:picChg chg="del">
          <ac:chgData name="Stefano Ferrari" userId="S::ge96hap@mytum.de::12614f5b-92f2-46fc-80cb-33d73f1bc615" providerId="AD" clId="Web-{330545BC-A401-4BCC-8E13-9C1257101A83}" dt="2021-11-24T09:40:46.540" v="272"/>
          <ac:picMkLst>
            <pc:docMk/>
            <pc:sldMk cId="1675388140" sldId="275"/>
            <ac:picMk id="9" creationId="{92FABE49-495A-49ED-8921-9B262061258E}"/>
          </ac:picMkLst>
        </pc:picChg>
        <pc:picChg chg="add mod">
          <ac:chgData name="Stefano Ferrari" userId="S::ge96hap@mytum.de::12614f5b-92f2-46fc-80cb-33d73f1bc615" providerId="AD" clId="Web-{330545BC-A401-4BCC-8E13-9C1257101A83}" dt="2021-11-24T09:54:07.417" v="404" actId="1076"/>
          <ac:picMkLst>
            <pc:docMk/>
            <pc:sldMk cId="1675388140" sldId="275"/>
            <ac:picMk id="10" creationId="{23EB5834-6F80-4C10-9BE0-0CE6CF11FD41}"/>
          </ac:picMkLst>
        </pc:picChg>
        <pc:picChg chg="add del mod">
          <ac:chgData name="Stefano Ferrari" userId="S::ge96hap@mytum.de::12614f5b-92f2-46fc-80cb-33d73f1bc615" providerId="AD" clId="Web-{330545BC-A401-4BCC-8E13-9C1257101A83}" dt="2021-11-24T09:48:21.925" v="321"/>
          <ac:picMkLst>
            <pc:docMk/>
            <pc:sldMk cId="1675388140" sldId="275"/>
            <ac:picMk id="13" creationId="{FABA2139-8304-4A17-ADC8-149E3C174BC6}"/>
          </ac:picMkLst>
        </pc:picChg>
        <pc:picChg chg="add mod">
          <ac:chgData name="Stefano Ferrari" userId="S::ge96hap@mytum.de::12614f5b-92f2-46fc-80cb-33d73f1bc615" providerId="AD" clId="Web-{330545BC-A401-4BCC-8E13-9C1257101A83}" dt="2021-11-24T09:54:08.432" v="405" actId="1076"/>
          <ac:picMkLst>
            <pc:docMk/>
            <pc:sldMk cId="1675388140" sldId="275"/>
            <ac:picMk id="14" creationId="{02B05DC0-0635-4E1D-9848-0BA224474EB9}"/>
          </ac:picMkLst>
        </pc:picChg>
        <pc:picChg chg="add mod">
          <ac:chgData name="Stefano Ferrari" userId="S::ge96hap@mytum.de::12614f5b-92f2-46fc-80cb-33d73f1bc615" providerId="AD" clId="Web-{330545BC-A401-4BCC-8E13-9C1257101A83}" dt="2021-11-24T11:14:50.038" v="577" actId="1076"/>
          <ac:picMkLst>
            <pc:docMk/>
            <pc:sldMk cId="1675388140" sldId="275"/>
            <ac:picMk id="17" creationId="{B7C8868C-5364-4423-B586-F1620BDBEB8F}"/>
          </ac:picMkLst>
        </pc:picChg>
        <pc:picChg chg="add mod">
          <ac:chgData name="Stefano Ferrari" userId="S::ge96hap@mytum.de::12614f5b-92f2-46fc-80cb-33d73f1bc615" providerId="AD" clId="Web-{330545BC-A401-4BCC-8E13-9C1257101A83}" dt="2021-11-24T11:14:46.226" v="576" actId="1076"/>
          <ac:picMkLst>
            <pc:docMk/>
            <pc:sldMk cId="1675388140" sldId="275"/>
            <ac:picMk id="18" creationId="{3E36C31E-5AE2-4209-9535-C20778C67AF0}"/>
          </ac:picMkLst>
        </pc:picChg>
        <pc:picChg chg="add mod">
          <ac:chgData name="Stefano Ferrari" userId="S::ge96hap@mytum.de::12614f5b-92f2-46fc-80cb-33d73f1bc615" providerId="AD" clId="Web-{330545BC-A401-4BCC-8E13-9C1257101A83}" dt="2021-11-24T11:14:58.616" v="579" actId="1076"/>
          <ac:picMkLst>
            <pc:docMk/>
            <pc:sldMk cId="1675388140" sldId="275"/>
            <ac:picMk id="19" creationId="{A93ECEF4-92E1-40B8-9184-68C1B7AB5885}"/>
          </ac:picMkLst>
        </pc:picChg>
        <pc:picChg chg="add mod">
          <ac:chgData name="Stefano Ferrari" userId="S::ge96hap@mytum.de::12614f5b-92f2-46fc-80cb-33d73f1bc615" providerId="AD" clId="Web-{330545BC-A401-4BCC-8E13-9C1257101A83}" dt="2021-11-24T09:53:32.619" v="395" actId="1076"/>
          <ac:picMkLst>
            <pc:docMk/>
            <pc:sldMk cId="1675388140" sldId="275"/>
            <ac:picMk id="20" creationId="{4487F0DE-3970-4EEC-9586-9746FEB9611E}"/>
          </ac:picMkLst>
        </pc:picChg>
        <pc:picChg chg="add mod">
          <ac:chgData name="Stefano Ferrari" userId="S::ge96hap@mytum.de::12614f5b-92f2-46fc-80cb-33d73f1bc615" providerId="AD" clId="Web-{330545BC-A401-4BCC-8E13-9C1257101A83}" dt="2021-11-24T09:54:02.385" v="400" actId="1076"/>
          <ac:picMkLst>
            <pc:docMk/>
            <pc:sldMk cId="1675388140" sldId="275"/>
            <ac:picMk id="21" creationId="{3B9F0271-FFA2-4779-A907-797B53256F15}"/>
          </ac:picMkLst>
        </pc:picChg>
      </pc:sldChg>
      <pc:sldChg chg="addSp delSp modSp add del replId">
        <pc:chgData name="Stefano Ferrari" userId="S::ge96hap@mytum.de::12614f5b-92f2-46fc-80cb-33d73f1bc615" providerId="AD" clId="Web-{330545BC-A401-4BCC-8E13-9C1257101A83}" dt="2021-11-24T11:02:20.286" v="574"/>
        <pc:sldMkLst>
          <pc:docMk/>
          <pc:sldMk cId="464622707" sldId="278"/>
        </pc:sldMkLst>
        <pc:spChg chg="del">
          <ac:chgData name="Stefano Ferrari" userId="S::ge96hap@mytum.de::12614f5b-92f2-46fc-80cb-33d73f1bc615" providerId="AD" clId="Web-{330545BC-A401-4BCC-8E13-9C1257101A83}" dt="2021-11-24T10:34:58.951" v="504"/>
          <ac:spMkLst>
            <pc:docMk/>
            <pc:sldMk cId="464622707" sldId="278"/>
            <ac:spMk id="2" creationId="{4BCBD5A5-BD69-455F-A5D4-7418B08DA66F}"/>
          </ac:spMkLst>
        </pc:spChg>
        <pc:picChg chg="del">
          <ac:chgData name="Stefano Ferrari" userId="S::ge96hap@mytum.de::12614f5b-92f2-46fc-80cb-33d73f1bc615" providerId="AD" clId="Web-{330545BC-A401-4BCC-8E13-9C1257101A83}" dt="2021-11-24T10:35:00.263" v="505"/>
          <ac:picMkLst>
            <pc:docMk/>
            <pc:sldMk cId="464622707" sldId="278"/>
            <ac:picMk id="3" creationId="{74BADE86-3C49-4871-A705-B2937092F44A}"/>
          </ac:picMkLst>
        </pc:picChg>
        <pc:picChg chg="add del mod">
          <ac:chgData name="Stefano Ferrari" userId="S::ge96hap@mytum.de::12614f5b-92f2-46fc-80cb-33d73f1bc615" providerId="AD" clId="Web-{330545BC-A401-4BCC-8E13-9C1257101A83}" dt="2021-11-24T11:01:16.691" v="545"/>
          <ac:picMkLst>
            <pc:docMk/>
            <pc:sldMk cId="464622707" sldId="278"/>
            <ac:picMk id="9" creationId="{C15C7123-41BA-4C51-91E3-19EA9F7D1817}"/>
          </ac:picMkLst>
        </pc:picChg>
        <pc:picChg chg="del">
          <ac:chgData name="Stefano Ferrari" userId="S::ge96hap@mytum.de::12614f5b-92f2-46fc-80cb-33d73f1bc615" providerId="AD" clId="Web-{330545BC-A401-4BCC-8E13-9C1257101A83}" dt="2021-11-24T10:35:00.795" v="506"/>
          <ac:picMkLst>
            <pc:docMk/>
            <pc:sldMk cId="464622707" sldId="278"/>
            <ac:picMk id="10" creationId="{738F99F8-F637-4F39-8F33-4B016971E740}"/>
          </ac:picMkLst>
        </pc:picChg>
        <pc:picChg chg="del">
          <ac:chgData name="Stefano Ferrari" userId="S::ge96hap@mytum.de::12614f5b-92f2-46fc-80cb-33d73f1bc615" providerId="AD" clId="Web-{330545BC-A401-4BCC-8E13-9C1257101A83}" dt="2021-11-24T10:35:01.341" v="507"/>
          <ac:picMkLst>
            <pc:docMk/>
            <pc:sldMk cId="464622707" sldId="278"/>
            <ac:picMk id="13" creationId="{D0200C82-46FB-4B73-A76F-B3F4DAB46107}"/>
          </ac:picMkLst>
        </pc:picChg>
        <pc:picChg chg="del">
          <ac:chgData name="Stefano Ferrari" userId="S::ge96hap@mytum.de::12614f5b-92f2-46fc-80cb-33d73f1bc615" providerId="AD" clId="Web-{330545BC-A401-4BCC-8E13-9C1257101A83}" dt="2021-11-24T10:35:02.373" v="508"/>
          <ac:picMkLst>
            <pc:docMk/>
            <pc:sldMk cId="464622707" sldId="278"/>
            <ac:picMk id="14" creationId="{F7ECC7BB-A021-4273-8DF5-260ADC468892}"/>
          </ac:picMkLst>
        </pc:picChg>
        <pc:picChg chg="del">
          <ac:chgData name="Stefano Ferrari" userId="S::ge96hap@mytum.de::12614f5b-92f2-46fc-80cb-33d73f1bc615" providerId="AD" clId="Web-{330545BC-A401-4BCC-8E13-9C1257101A83}" dt="2021-11-24T10:35:03.045" v="509"/>
          <ac:picMkLst>
            <pc:docMk/>
            <pc:sldMk cId="464622707" sldId="278"/>
            <ac:picMk id="15" creationId="{D73AA722-EBB7-4771-9AB5-8D52C7CCF1DB}"/>
          </ac:picMkLst>
        </pc:picChg>
        <pc:picChg chg="add mod">
          <ac:chgData name="Stefano Ferrari" userId="S::ge96hap@mytum.de::12614f5b-92f2-46fc-80cb-33d73f1bc615" providerId="AD" clId="Web-{330545BC-A401-4BCC-8E13-9C1257101A83}" dt="2021-11-24T10:36:23.609" v="528" actId="1076"/>
          <ac:picMkLst>
            <pc:docMk/>
            <pc:sldMk cId="464622707" sldId="278"/>
            <ac:picMk id="16" creationId="{27555AA9-81CF-4BD9-A566-581D1415C63D}"/>
          </ac:picMkLst>
        </pc:picChg>
        <pc:picChg chg="add mod">
          <ac:chgData name="Stefano Ferrari" userId="S::ge96hap@mytum.de::12614f5b-92f2-46fc-80cb-33d73f1bc615" providerId="AD" clId="Web-{330545BC-A401-4BCC-8E13-9C1257101A83}" dt="2021-11-24T10:36:54.219" v="534" actId="14100"/>
          <ac:picMkLst>
            <pc:docMk/>
            <pc:sldMk cId="464622707" sldId="278"/>
            <ac:picMk id="17" creationId="{ECA61386-673E-4BB0-A97B-FB855CCA4D1E}"/>
          </ac:picMkLst>
        </pc:picChg>
        <pc:picChg chg="add mod">
          <ac:chgData name="Stefano Ferrari" userId="S::ge96hap@mytum.de::12614f5b-92f2-46fc-80cb-33d73f1bc615" providerId="AD" clId="Web-{330545BC-A401-4BCC-8E13-9C1257101A83}" dt="2021-11-24T10:37:13.891" v="538" actId="14100"/>
          <ac:picMkLst>
            <pc:docMk/>
            <pc:sldMk cId="464622707" sldId="278"/>
            <ac:picMk id="18" creationId="{8A68DC54-8507-4140-9C3C-C0296F709B1B}"/>
          </ac:picMkLst>
        </pc:picChg>
        <pc:picChg chg="add mod">
          <ac:chgData name="Stefano Ferrari" userId="S::ge96hap@mytum.de::12614f5b-92f2-46fc-80cb-33d73f1bc615" providerId="AD" clId="Web-{330545BC-A401-4BCC-8E13-9C1257101A83}" dt="2021-11-24T10:37:26.314" v="540" actId="1076"/>
          <ac:picMkLst>
            <pc:docMk/>
            <pc:sldMk cId="464622707" sldId="278"/>
            <ac:picMk id="19" creationId="{B7774306-6AE3-4C26-B1C7-DE103E1E1B87}"/>
          </ac:picMkLst>
        </pc:picChg>
      </pc:sldChg>
      <pc:sldChg chg="modSp">
        <pc:chgData name="Stefano Ferrari" userId="S::ge96hap@mytum.de::12614f5b-92f2-46fc-80cb-33d73f1bc615" providerId="AD" clId="Web-{330545BC-A401-4BCC-8E13-9C1257101A83}" dt="2021-11-24T11:15:25.945" v="584" actId="20577"/>
        <pc:sldMkLst>
          <pc:docMk/>
          <pc:sldMk cId="2553469086" sldId="279"/>
        </pc:sldMkLst>
        <pc:spChg chg="mod">
          <ac:chgData name="Stefano Ferrari" userId="S::ge96hap@mytum.de::12614f5b-92f2-46fc-80cb-33d73f1bc615" providerId="AD" clId="Web-{330545BC-A401-4BCC-8E13-9C1257101A83}" dt="2021-11-24T11:15:25.945" v="584" actId="20577"/>
          <ac:spMkLst>
            <pc:docMk/>
            <pc:sldMk cId="2553469086" sldId="279"/>
            <ac:spMk id="12" creationId="{8A335EC2-DC07-43A5-9E87-95BC3D694E9E}"/>
          </ac:spMkLst>
        </pc:spChg>
      </pc:sldChg>
      <pc:sldChg chg="modSp">
        <pc:chgData name="Stefano Ferrari" userId="S::ge96hap@mytum.de::12614f5b-92f2-46fc-80cb-33d73f1bc615" providerId="AD" clId="Web-{330545BC-A401-4BCC-8E13-9C1257101A83}" dt="2021-11-24T11:15:31.164" v="585" actId="20577"/>
        <pc:sldMkLst>
          <pc:docMk/>
          <pc:sldMk cId="3223766369" sldId="280"/>
        </pc:sldMkLst>
        <pc:spChg chg="mod">
          <ac:chgData name="Stefano Ferrari" userId="S::ge96hap@mytum.de::12614f5b-92f2-46fc-80cb-33d73f1bc615" providerId="AD" clId="Web-{330545BC-A401-4BCC-8E13-9C1257101A83}" dt="2021-11-24T11:15:31.164" v="585" actId="20577"/>
          <ac:spMkLst>
            <pc:docMk/>
            <pc:sldMk cId="3223766369" sldId="280"/>
            <ac:spMk id="12" creationId="{8A335EC2-DC07-43A5-9E87-95BC3D694E9E}"/>
          </ac:spMkLst>
        </pc:spChg>
      </pc:sldChg>
      <pc:sldChg chg="modSp">
        <pc:chgData name="Stefano Ferrari" userId="S::ge96hap@mytum.de::12614f5b-92f2-46fc-80cb-33d73f1bc615" providerId="AD" clId="Web-{330545BC-A401-4BCC-8E13-9C1257101A83}" dt="2021-11-24T11:15:35.977" v="586" actId="20577"/>
        <pc:sldMkLst>
          <pc:docMk/>
          <pc:sldMk cId="848328543" sldId="281"/>
        </pc:sldMkLst>
        <pc:spChg chg="mod">
          <ac:chgData name="Stefano Ferrari" userId="S::ge96hap@mytum.de::12614f5b-92f2-46fc-80cb-33d73f1bc615" providerId="AD" clId="Web-{330545BC-A401-4BCC-8E13-9C1257101A83}" dt="2021-11-24T11:15:35.977" v="586" actId="20577"/>
          <ac:spMkLst>
            <pc:docMk/>
            <pc:sldMk cId="848328543" sldId="281"/>
            <ac:spMk id="12" creationId="{8A335EC2-DC07-43A5-9E87-95BC3D694E9E}"/>
          </ac:spMkLst>
        </pc:spChg>
      </pc:sldChg>
    </pc:docChg>
  </pc:docChgLst>
  <pc:docChgLst>
    <pc:chgData name="Bea Seibert" userId="S::gu58lal@mytum.de::cd96aaf6-9ed8-4285-a516-452073d782dd" providerId="AD" clId="Web-{324D6026-B847-4F58-9382-AD6C21028F84}"/>
    <pc:docChg chg="modSld sldOrd">
      <pc:chgData name="Bea Seibert" userId="S::gu58lal@mytum.de::cd96aaf6-9ed8-4285-a516-452073d782dd" providerId="AD" clId="Web-{324D6026-B847-4F58-9382-AD6C21028F84}" dt="2021-11-24T11:53:41.081" v="91" actId="20577"/>
      <pc:docMkLst>
        <pc:docMk/>
      </pc:docMkLst>
      <pc:sldChg chg="ord">
        <pc:chgData name="Bea Seibert" userId="S::gu58lal@mytum.de::cd96aaf6-9ed8-4285-a516-452073d782dd" providerId="AD" clId="Web-{324D6026-B847-4F58-9382-AD6C21028F84}" dt="2021-11-24T11:46:45.557" v="49"/>
        <pc:sldMkLst>
          <pc:docMk/>
          <pc:sldMk cId="871912813" sldId="273"/>
        </pc:sldMkLst>
      </pc:sldChg>
      <pc:sldChg chg="modSp ord">
        <pc:chgData name="Bea Seibert" userId="S::gu58lal@mytum.de::cd96aaf6-9ed8-4285-a516-452073d782dd" providerId="AD" clId="Web-{324D6026-B847-4F58-9382-AD6C21028F84}" dt="2021-11-24T11:53:41.081" v="91" actId="20577"/>
        <pc:sldMkLst>
          <pc:docMk/>
          <pc:sldMk cId="2391557621" sldId="277"/>
        </pc:sldMkLst>
        <pc:spChg chg="mod">
          <ac:chgData name="Bea Seibert" userId="S::gu58lal@mytum.de::cd96aaf6-9ed8-4285-a516-452073d782dd" providerId="AD" clId="Web-{324D6026-B847-4F58-9382-AD6C21028F84}" dt="2021-11-24T11:53:41.081" v="91" actId="20577"/>
          <ac:spMkLst>
            <pc:docMk/>
            <pc:sldMk cId="2391557621" sldId="277"/>
            <ac:spMk id="2" creationId="{67046C6C-FBAD-4BD6-A942-D73584D72532}"/>
          </ac:spMkLst>
        </pc:spChg>
      </pc:sldChg>
      <pc:sldChg chg="addSp delSp modSp ord">
        <pc:chgData name="Bea Seibert" userId="S::gu58lal@mytum.de::cd96aaf6-9ed8-4285-a516-452073d782dd" providerId="AD" clId="Web-{324D6026-B847-4F58-9382-AD6C21028F84}" dt="2021-11-24T11:48:33.657" v="59" actId="20577"/>
        <pc:sldMkLst>
          <pc:docMk/>
          <pc:sldMk cId="996576291" sldId="278"/>
        </pc:sldMkLst>
        <pc:spChg chg="add">
          <ac:chgData name="Bea Seibert" userId="S::gu58lal@mytum.de::cd96aaf6-9ed8-4285-a516-452073d782dd" providerId="AD" clId="Web-{324D6026-B847-4F58-9382-AD6C21028F84}" dt="2021-11-24T11:46:02.383" v="48"/>
          <ac:spMkLst>
            <pc:docMk/>
            <pc:sldMk cId="996576291" sldId="278"/>
            <ac:spMk id="3" creationId="{F63B2DA0-45CB-4D33-A46D-37E2DEDFEE42}"/>
          </ac:spMkLst>
        </pc:spChg>
        <pc:spChg chg="del">
          <ac:chgData name="Bea Seibert" userId="S::gu58lal@mytum.de::cd96aaf6-9ed8-4285-a516-452073d782dd" providerId="AD" clId="Web-{324D6026-B847-4F58-9382-AD6C21028F84}" dt="2021-11-24T11:46:01.852" v="47"/>
          <ac:spMkLst>
            <pc:docMk/>
            <pc:sldMk cId="996576291" sldId="278"/>
            <ac:spMk id="18" creationId="{B4C1A2E3-58F3-490A-B213-AECBA475D3A5}"/>
          </ac:spMkLst>
        </pc:spChg>
        <pc:spChg chg="mod">
          <ac:chgData name="Bea Seibert" userId="S::gu58lal@mytum.de::cd96aaf6-9ed8-4285-a516-452073d782dd" providerId="AD" clId="Web-{324D6026-B847-4F58-9382-AD6C21028F84}" dt="2021-11-24T11:48:33.657" v="59" actId="20577"/>
          <ac:spMkLst>
            <pc:docMk/>
            <pc:sldMk cId="996576291" sldId="278"/>
            <ac:spMk id="19" creationId="{D9D2195C-A02F-4874-94DC-838777F96AA4}"/>
          </ac:spMkLst>
        </pc:spChg>
      </pc:sldChg>
      <pc:sldChg chg="modSp ord">
        <pc:chgData name="Bea Seibert" userId="S::gu58lal@mytum.de::cd96aaf6-9ed8-4285-a516-452073d782dd" providerId="AD" clId="Web-{324D6026-B847-4F58-9382-AD6C21028F84}" dt="2021-11-24T11:48:58.831" v="85" actId="20577"/>
        <pc:sldMkLst>
          <pc:docMk/>
          <pc:sldMk cId="1770415991" sldId="283"/>
        </pc:sldMkLst>
        <pc:spChg chg="mod">
          <ac:chgData name="Bea Seibert" userId="S::gu58lal@mytum.de::cd96aaf6-9ed8-4285-a516-452073d782dd" providerId="AD" clId="Web-{324D6026-B847-4F58-9382-AD6C21028F84}" dt="2021-11-24T11:48:58.831" v="85" actId="20577"/>
          <ac:spMkLst>
            <pc:docMk/>
            <pc:sldMk cId="1770415991" sldId="283"/>
            <ac:spMk id="2" creationId="{3872D3A1-E899-45E7-A74A-4B984F609A57}"/>
          </ac:spMkLst>
        </pc:spChg>
        <pc:spChg chg="mod">
          <ac:chgData name="Bea Seibert" userId="S::gu58lal@mytum.de::cd96aaf6-9ed8-4285-a516-452073d782dd" providerId="AD" clId="Web-{324D6026-B847-4F58-9382-AD6C21028F84}" dt="2021-11-24T11:45:54.383" v="46" actId="14100"/>
          <ac:spMkLst>
            <pc:docMk/>
            <pc:sldMk cId="1770415991" sldId="283"/>
            <ac:spMk id="18" creationId="{B4C1A2E3-58F3-490A-B213-AECBA475D3A5}"/>
          </ac:spMkLst>
        </pc:spChg>
      </pc:sldChg>
    </pc:docChg>
  </pc:docChgLst>
  <pc:docChgLst>
    <pc:chgData name="Vincent Brunner" userId="5fe1f0d85005b7cf" providerId="LiveId" clId="{04A5E03A-EDC0-FC44-B978-8B9DC82E4FDB}"/>
    <pc:docChg chg="undo custSel addSld modSld">
      <pc:chgData name="Vincent Brunner" userId="5fe1f0d85005b7cf" providerId="LiveId" clId="{04A5E03A-EDC0-FC44-B978-8B9DC82E4FDB}" dt="2021-11-10T13:36:09.401" v="242" actId="207"/>
      <pc:docMkLst>
        <pc:docMk/>
      </pc:docMkLst>
      <pc:sldChg chg="modSp mod">
        <pc:chgData name="Vincent Brunner" userId="5fe1f0d85005b7cf" providerId="LiveId" clId="{04A5E03A-EDC0-FC44-B978-8B9DC82E4FDB}" dt="2021-11-10T11:17:43.112" v="177" actId="20577"/>
        <pc:sldMkLst>
          <pc:docMk/>
          <pc:sldMk cId="353417104" sldId="257"/>
        </pc:sldMkLst>
        <pc:spChg chg="mod">
          <ac:chgData name="Vincent Brunner" userId="5fe1f0d85005b7cf" providerId="LiveId" clId="{04A5E03A-EDC0-FC44-B978-8B9DC82E4FDB}" dt="2021-11-10T11:17:43.112" v="177" actId="20577"/>
          <ac:spMkLst>
            <pc:docMk/>
            <pc:sldMk cId="353417104" sldId="257"/>
            <ac:spMk id="13" creationId="{E719F156-D162-4A08-AC69-0758FBA36FA7}"/>
          </ac:spMkLst>
        </pc:spChg>
      </pc:sldChg>
      <pc:sldChg chg="modSp mod">
        <pc:chgData name="Vincent Brunner" userId="5fe1f0d85005b7cf" providerId="LiveId" clId="{04A5E03A-EDC0-FC44-B978-8B9DC82E4FDB}" dt="2021-11-10T10:49:01.404" v="1" actId="1440"/>
        <pc:sldMkLst>
          <pc:docMk/>
          <pc:sldMk cId="3950043330" sldId="260"/>
        </pc:sldMkLst>
        <pc:picChg chg="mod">
          <ac:chgData name="Vincent Brunner" userId="5fe1f0d85005b7cf" providerId="LiveId" clId="{04A5E03A-EDC0-FC44-B978-8B9DC82E4FDB}" dt="2021-11-10T10:49:01.404" v="1" actId="1440"/>
          <ac:picMkLst>
            <pc:docMk/>
            <pc:sldMk cId="3950043330" sldId="260"/>
            <ac:picMk id="9" creationId="{3B151DD2-1387-470C-ABFB-5FC3CADF850C}"/>
          </ac:picMkLst>
        </pc:picChg>
      </pc:sldChg>
      <pc:sldChg chg="addSp modSp mod">
        <pc:chgData name="Vincent Brunner" userId="5fe1f0d85005b7cf" providerId="LiveId" clId="{04A5E03A-EDC0-FC44-B978-8B9DC82E4FDB}" dt="2021-11-10T10:53:39.826" v="91" actId="27636"/>
        <pc:sldMkLst>
          <pc:docMk/>
          <pc:sldMk cId="3084200674" sldId="261"/>
        </pc:sldMkLst>
        <pc:spChg chg="mod">
          <ac:chgData name="Vincent Brunner" userId="5fe1f0d85005b7cf" providerId="LiveId" clId="{04A5E03A-EDC0-FC44-B978-8B9DC82E4FDB}" dt="2021-11-10T10:53:39.826" v="91" actId="27636"/>
          <ac:spMkLst>
            <pc:docMk/>
            <pc:sldMk cId="3084200674" sldId="261"/>
            <ac:spMk id="8" creationId="{F6E8437D-9DF2-45CB-B014-608058A4769E}"/>
          </ac:spMkLst>
        </pc:spChg>
        <pc:picChg chg="add mod">
          <ac:chgData name="Vincent Brunner" userId="5fe1f0d85005b7cf" providerId="LiveId" clId="{04A5E03A-EDC0-FC44-B978-8B9DC82E4FDB}" dt="2021-11-10T10:53:15.506" v="53" actId="1440"/>
          <ac:picMkLst>
            <pc:docMk/>
            <pc:sldMk cId="3084200674" sldId="261"/>
            <ac:picMk id="3" creationId="{44AE60B0-6D8A-C74B-9FFF-30B45158BA03}"/>
          </ac:picMkLst>
        </pc:picChg>
      </pc:sldChg>
      <pc:sldChg chg="modSp mod">
        <pc:chgData name="Vincent Brunner" userId="5fe1f0d85005b7cf" providerId="LiveId" clId="{04A5E03A-EDC0-FC44-B978-8B9DC82E4FDB}" dt="2021-11-10T10:50:36.429" v="50" actId="1038"/>
        <pc:sldMkLst>
          <pc:docMk/>
          <pc:sldMk cId="1067042449" sldId="266"/>
        </pc:sldMkLst>
        <pc:picChg chg="mod">
          <ac:chgData name="Vincent Brunner" userId="5fe1f0d85005b7cf" providerId="LiveId" clId="{04A5E03A-EDC0-FC44-B978-8B9DC82E4FDB}" dt="2021-11-10T10:50:00.120" v="15" actId="408"/>
          <ac:picMkLst>
            <pc:docMk/>
            <pc:sldMk cId="1067042449" sldId="266"/>
            <ac:picMk id="2" creationId="{F08D8D8C-AEE8-4825-B246-0CCCE8792A33}"/>
          </ac:picMkLst>
        </pc:picChg>
        <pc:picChg chg="mod">
          <ac:chgData name="Vincent Brunner" userId="5fe1f0d85005b7cf" providerId="LiveId" clId="{04A5E03A-EDC0-FC44-B978-8B9DC82E4FDB}" dt="2021-11-10T10:50:00.120" v="15" actId="408"/>
          <ac:picMkLst>
            <pc:docMk/>
            <pc:sldMk cId="1067042449" sldId="266"/>
            <ac:picMk id="3" creationId="{34EFBECF-70A2-43B1-89C2-0F6F535F03A4}"/>
          </ac:picMkLst>
        </pc:picChg>
        <pc:picChg chg="mod">
          <ac:chgData name="Vincent Brunner" userId="5fe1f0d85005b7cf" providerId="LiveId" clId="{04A5E03A-EDC0-FC44-B978-8B9DC82E4FDB}" dt="2021-11-10T10:50:00.120" v="15" actId="408"/>
          <ac:picMkLst>
            <pc:docMk/>
            <pc:sldMk cId="1067042449" sldId="266"/>
            <ac:picMk id="6" creationId="{CA85E916-047F-4AC1-8FE1-BBBE16075951}"/>
          </ac:picMkLst>
        </pc:picChg>
        <pc:picChg chg="mod">
          <ac:chgData name="Vincent Brunner" userId="5fe1f0d85005b7cf" providerId="LiveId" clId="{04A5E03A-EDC0-FC44-B978-8B9DC82E4FDB}" dt="2021-11-10T10:50:28.009" v="35" actId="1037"/>
          <ac:picMkLst>
            <pc:docMk/>
            <pc:sldMk cId="1067042449" sldId="266"/>
            <ac:picMk id="14" creationId="{D5E71966-2AAE-4113-98E2-7E2F39484AC8}"/>
          </ac:picMkLst>
        </pc:picChg>
        <pc:picChg chg="mod">
          <ac:chgData name="Vincent Brunner" userId="5fe1f0d85005b7cf" providerId="LiveId" clId="{04A5E03A-EDC0-FC44-B978-8B9DC82E4FDB}" dt="2021-11-10T10:50:36.429" v="50" actId="1038"/>
          <ac:picMkLst>
            <pc:docMk/>
            <pc:sldMk cId="1067042449" sldId="266"/>
            <ac:picMk id="15" creationId="{D5B3FE71-2512-43A5-88A6-79F9EA8F9ED2}"/>
          </ac:picMkLst>
        </pc:picChg>
      </pc:sldChg>
      <pc:sldChg chg="addSp delSp modSp add mod">
        <pc:chgData name="Vincent Brunner" userId="5fe1f0d85005b7cf" providerId="LiveId" clId="{04A5E03A-EDC0-FC44-B978-8B9DC82E4FDB}" dt="2021-11-10T13:36:09.401" v="242" actId="207"/>
        <pc:sldMkLst>
          <pc:docMk/>
          <pc:sldMk cId="2235642164" sldId="267"/>
        </pc:sldMkLst>
        <pc:spChg chg="mod">
          <ac:chgData name="Vincent Brunner" userId="5fe1f0d85005b7cf" providerId="LiveId" clId="{04A5E03A-EDC0-FC44-B978-8B9DC82E4FDB}" dt="2021-11-10T10:53:48.755" v="107" actId="20577"/>
          <ac:spMkLst>
            <pc:docMk/>
            <pc:sldMk cId="2235642164" sldId="267"/>
            <ac:spMk id="8" creationId="{F6E8437D-9DF2-45CB-B014-608058A4769E}"/>
          </ac:spMkLst>
        </pc:spChg>
        <pc:spChg chg="add mod">
          <ac:chgData name="Vincent Brunner" userId="5fe1f0d85005b7cf" providerId="LiveId" clId="{04A5E03A-EDC0-FC44-B978-8B9DC82E4FDB}" dt="2021-11-10T13:36:09.401" v="242" actId="207"/>
          <ac:spMkLst>
            <pc:docMk/>
            <pc:sldMk cId="2235642164" sldId="267"/>
            <ac:spMk id="13" creationId="{D117BAFB-D082-1843-B337-3DE7F2834632}"/>
          </ac:spMkLst>
        </pc:spChg>
        <pc:picChg chg="del">
          <ac:chgData name="Vincent Brunner" userId="5fe1f0d85005b7cf" providerId="LiveId" clId="{04A5E03A-EDC0-FC44-B978-8B9DC82E4FDB}" dt="2021-11-10T10:53:51.356" v="108" actId="478"/>
          <ac:picMkLst>
            <pc:docMk/>
            <pc:sldMk cId="2235642164" sldId="267"/>
            <ac:picMk id="3" creationId="{44AE60B0-6D8A-C74B-9FFF-30B45158BA03}"/>
          </ac:picMkLst>
        </pc:picChg>
        <pc:picChg chg="add mod">
          <ac:chgData name="Vincent Brunner" userId="5fe1f0d85005b7cf" providerId="LiveId" clId="{04A5E03A-EDC0-FC44-B978-8B9DC82E4FDB}" dt="2021-11-10T10:56:01.806" v="140" actId="1076"/>
          <ac:picMkLst>
            <pc:docMk/>
            <pc:sldMk cId="2235642164" sldId="267"/>
            <ac:picMk id="6" creationId="{22ED47B1-C72D-0645-8B14-607349C6DDC6}"/>
          </ac:picMkLst>
        </pc:picChg>
        <pc:picChg chg="add mod">
          <ac:chgData name="Vincent Brunner" userId="5fe1f0d85005b7cf" providerId="LiveId" clId="{04A5E03A-EDC0-FC44-B978-8B9DC82E4FDB}" dt="2021-11-10T10:56:00.506" v="139" actId="1076"/>
          <ac:picMkLst>
            <pc:docMk/>
            <pc:sldMk cId="2235642164" sldId="267"/>
            <ac:picMk id="10" creationId="{4E3B64F0-A988-554C-B71A-CB53875078CC}"/>
          </ac:picMkLst>
        </pc:picChg>
        <pc:picChg chg="add mod">
          <ac:chgData name="Vincent Brunner" userId="5fe1f0d85005b7cf" providerId="LiveId" clId="{04A5E03A-EDC0-FC44-B978-8B9DC82E4FDB}" dt="2021-11-10T10:55:58.006" v="138" actId="1076"/>
          <ac:picMkLst>
            <pc:docMk/>
            <pc:sldMk cId="2235642164" sldId="267"/>
            <ac:picMk id="14" creationId="{9EE94820-18B7-C74C-A803-3AA5AE91E839}"/>
          </ac:picMkLst>
        </pc:picChg>
        <pc:picChg chg="add mod">
          <ac:chgData name="Vincent Brunner" userId="5fe1f0d85005b7cf" providerId="LiveId" clId="{04A5E03A-EDC0-FC44-B978-8B9DC82E4FDB}" dt="2021-11-10T10:55:15.756" v="118" actId="14100"/>
          <ac:picMkLst>
            <pc:docMk/>
            <pc:sldMk cId="2235642164" sldId="267"/>
            <ac:picMk id="16" creationId="{36B5B864-BDB2-F643-A4FE-FF837B5F8C8D}"/>
          </ac:picMkLst>
        </pc:picChg>
      </pc:sldChg>
      <pc:sldChg chg="addSp delSp modSp add mod">
        <pc:chgData name="Vincent Brunner" userId="5fe1f0d85005b7cf" providerId="LiveId" clId="{04A5E03A-EDC0-FC44-B978-8B9DC82E4FDB}" dt="2021-11-10T11:20:12.035" v="236" actId="1076"/>
        <pc:sldMkLst>
          <pc:docMk/>
          <pc:sldMk cId="107433970" sldId="268"/>
        </pc:sldMkLst>
        <pc:spChg chg="add del mod">
          <ac:chgData name="Vincent Brunner" userId="5fe1f0d85005b7cf" providerId="LiveId" clId="{04A5E03A-EDC0-FC44-B978-8B9DC82E4FDB}" dt="2021-11-10T11:19:20.614" v="214" actId="478"/>
          <ac:spMkLst>
            <pc:docMk/>
            <pc:sldMk cId="107433970" sldId="268"/>
            <ac:spMk id="3" creationId="{50863A40-149F-B240-8117-DABADF7A7877}"/>
          </ac:spMkLst>
        </pc:spChg>
        <pc:spChg chg="del">
          <ac:chgData name="Vincent Brunner" userId="5fe1f0d85005b7cf" providerId="LiveId" clId="{04A5E03A-EDC0-FC44-B978-8B9DC82E4FDB}" dt="2021-11-10T11:19:11.114" v="179" actId="478"/>
          <ac:spMkLst>
            <pc:docMk/>
            <pc:sldMk cId="107433970" sldId="268"/>
            <ac:spMk id="13" creationId="{E719F156-D162-4A08-AC69-0758FBA36FA7}"/>
          </ac:spMkLst>
        </pc:spChg>
        <pc:spChg chg="mod">
          <ac:chgData name="Vincent Brunner" userId="5fe1f0d85005b7cf" providerId="LiveId" clId="{04A5E03A-EDC0-FC44-B978-8B9DC82E4FDB}" dt="2021-11-10T11:19:32.244" v="234" actId="20577"/>
          <ac:spMkLst>
            <pc:docMk/>
            <pc:sldMk cId="107433970" sldId="268"/>
            <ac:spMk id="15" creationId="{A257AF21-ECBF-4515-8F72-30A4DA9B4EE4}"/>
          </ac:spMkLst>
        </pc:spChg>
        <pc:picChg chg="add mod">
          <ac:chgData name="Vincent Brunner" userId="5fe1f0d85005b7cf" providerId="LiveId" clId="{04A5E03A-EDC0-FC44-B978-8B9DC82E4FDB}" dt="2021-11-10T11:20:12.035" v="236" actId="1076"/>
          <ac:picMkLst>
            <pc:docMk/>
            <pc:sldMk cId="107433970" sldId="268"/>
            <ac:picMk id="14" creationId="{5D1208EB-F4BB-B044-BB22-D430B7E9491E}"/>
          </ac:picMkLst>
        </pc:picChg>
      </pc:sldChg>
    </pc:docChg>
  </pc:docChgLst>
  <pc:docChgLst>
    <pc:chgData name="Bea Seibert" userId="S::gu58lal@mytum.de::cd96aaf6-9ed8-4285-a516-452073d782dd" providerId="AD" clId="Web-{EF3FF6F8-621F-4422-8825-1E3600CB5361}"/>
    <pc:docChg chg="delSld modSld">
      <pc:chgData name="Bea Seibert" userId="S::gu58lal@mytum.de::cd96aaf6-9ed8-4285-a516-452073d782dd" providerId="AD" clId="Web-{EF3FF6F8-621F-4422-8825-1E3600CB5361}" dt="2021-12-14T10:13:56.139" v="55" actId="20577"/>
      <pc:docMkLst>
        <pc:docMk/>
      </pc:docMkLst>
      <pc:sldChg chg="modSp">
        <pc:chgData name="Bea Seibert" userId="S::gu58lal@mytum.de::cd96aaf6-9ed8-4285-a516-452073d782dd" providerId="AD" clId="Web-{EF3FF6F8-621F-4422-8825-1E3600CB5361}" dt="2021-12-14T10:08:07.801" v="16" actId="20577"/>
        <pc:sldMkLst>
          <pc:docMk/>
          <pc:sldMk cId="3873875921" sldId="256"/>
        </pc:sldMkLst>
        <pc:spChg chg="mod">
          <ac:chgData name="Bea Seibert" userId="S::gu58lal@mytum.de::cd96aaf6-9ed8-4285-a516-452073d782dd" providerId="AD" clId="Web-{EF3FF6F8-621F-4422-8825-1E3600CB5361}" dt="2021-12-14T10:08:07.801" v="16" actId="20577"/>
          <ac:spMkLst>
            <pc:docMk/>
            <pc:sldMk cId="3873875921" sldId="256"/>
            <ac:spMk id="3" creationId="{0C980638-D5C5-41BA-9A0A-61AAF9015971}"/>
          </ac:spMkLst>
        </pc:spChg>
      </pc:sldChg>
      <pc:sldChg chg="addSp modSp">
        <pc:chgData name="Bea Seibert" userId="S::gu58lal@mytum.de::cd96aaf6-9ed8-4285-a516-452073d782dd" providerId="AD" clId="Web-{EF3FF6F8-621F-4422-8825-1E3600CB5361}" dt="2021-12-14T10:13:56.139" v="55" actId="20577"/>
        <pc:sldMkLst>
          <pc:docMk/>
          <pc:sldMk cId="353417104" sldId="257"/>
        </pc:sldMkLst>
        <pc:spChg chg="add">
          <ac:chgData name="Bea Seibert" userId="S::gu58lal@mytum.de::cd96aaf6-9ed8-4285-a516-452073d782dd" providerId="AD" clId="Web-{EF3FF6F8-621F-4422-8825-1E3600CB5361}" dt="2021-12-14T10:12:41.199" v="17"/>
          <ac:spMkLst>
            <pc:docMk/>
            <pc:sldMk cId="353417104" sldId="257"/>
            <ac:spMk id="2" creationId="{27ECBA84-1F30-4971-BE84-CBD37CB014A5}"/>
          </ac:spMkLst>
        </pc:spChg>
        <pc:spChg chg="add mod">
          <ac:chgData name="Bea Seibert" userId="S::gu58lal@mytum.de::cd96aaf6-9ed8-4285-a516-452073d782dd" providerId="AD" clId="Web-{EF3FF6F8-621F-4422-8825-1E3600CB5361}" dt="2021-12-14T10:13:56.139" v="55" actId="20577"/>
          <ac:spMkLst>
            <pc:docMk/>
            <pc:sldMk cId="353417104" sldId="257"/>
            <ac:spMk id="3" creationId="{B2BEFC57-B193-49CA-A722-AAB9E8D94EC8}"/>
          </ac:spMkLst>
        </pc:spChg>
        <pc:spChg chg="mod">
          <ac:chgData name="Bea Seibert" userId="S::gu58lal@mytum.de::cd96aaf6-9ed8-4285-a516-452073d782dd" providerId="AD" clId="Web-{EF3FF6F8-621F-4422-8825-1E3600CB5361}" dt="2021-12-14T10:13:31.451" v="46" actId="20577"/>
          <ac:spMkLst>
            <pc:docMk/>
            <pc:sldMk cId="353417104" sldId="257"/>
            <ac:spMk id="13" creationId="{E719F156-D162-4A08-AC69-0758FBA36FA7}"/>
          </ac:spMkLst>
        </pc:spChg>
      </pc:sldChg>
      <pc:sldChg chg="del">
        <pc:chgData name="Bea Seibert" userId="S::gu58lal@mytum.de::cd96aaf6-9ed8-4285-a516-452073d782dd" providerId="AD" clId="Web-{EF3FF6F8-621F-4422-8825-1E3600CB5361}" dt="2021-12-14T10:07:31.769" v="0"/>
        <pc:sldMkLst>
          <pc:docMk/>
          <pc:sldMk cId="470170629" sldId="258"/>
        </pc:sldMkLst>
      </pc:sldChg>
      <pc:sldChg chg="del">
        <pc:chgData name="Bea Seibert" userId="S::gu58lal@mytum.de::cd96aaf6-9ed8-4285-a516-452073d782dd" providerId="AD" clId="Web-{EF3FF6F8-621F-4422-8825-1E3600CB5361}" dt="2021-12-14T10:07:34.378" v="2"/>
        <pc:sldMkLst>
          <pc:docMk/>
          <pc:sldMk cId="3761005728" sldId="270"/>
        </pc:sldMkLst>
      </pc:sldChg>
      <pc:sldChg chg="del">
        <pc:chgData name="Bea Seibert" userId="S::gu58lal@mytum.de::cd96aaf6-9ed8-4285-a516-452073d782dd" providerId="AD" clId="Web-{EF3FF6F8-621F-4422-8825-1E3600CB5361}" dt="2021-12-14T10:07:36.675" v="5"/>
        <pc:sldMkLst>
          <pc:docMk/>
          <pc:sldMk cId="2210482668" sldId="271"/>
        </pc:sldMkLst>
      </pc:sldChg>
      <pc:sldChg chg="modSp">
        <pc:chgData name="Bea Seibert" userId="S::gu58lal@mytum.de::cd96aaf6-9ed8-4285-a516-452073d782dd" providerId="AD" clId="Web-{EF3FF6F8-621F-4422-8825-1E3600CB5361}" dt="2021-12-14T10:07:49.988" v="12" actId="20577"/>
        <pc:sldMkLst>
          <pc:docMk/>
          <pc:sldMk cId="1090013117" sldId="272"/>
        </pc:sldMkLst>
        <pc:spChg chg="mod">
          <ac:chgData name="Bea Seibert" userId="S::gu58lal@mytum.de::cd96aaf6-9ed8-4285-a516-452073d782dd" providerId="AD" clId="Web-{EF3FF6F8-621F-4422-8825-1E3600CB5361}" dt="2021-12-14T10:07:49.988" v="12" actId="20577"/>
          <ac:spMkLst>
            <pc:docMk/>
            <pc:sldMk cId="1090013117" sldId="272"/>
            <ac:spMk id="6" creationId="{6CEEC39E-0E32-43CA-8B0F-828BF9B5327D}"/>
          </ac:spMkLst>
        </pc:spChg>
      </pc:sldChg>
      <pc:sldChg chg="del">
        <pc:chgData name="Bea Seibert" userId="S::gu58lal@mytum.de::cd96aaf6-9ed8-4285-a516-452073d782dd" providerId="AD" clId="Web-{EF3FF6F8-621F-4422-8825-1E3600CB5361}" dt="2021-12-14T10:07:35.972" v="4"/>
        <pc:sldMkLst>
          <pc:docMk/>
          <pc:sldMk cId="871912813" sldId="273"/>
        </pc:sldMkLst>
      </pc:sldChg>
      <pc:sldChg chg="del">
        <pc:chgData name="Bea Seibert" userId="S::gu58lal@mytum.de::cd96aaf6-9ed8-4285-a516-452073d782dd" providerId="AD" clId="Web-{EF3FF6F8-621F-4422-8825-1E3600CB5361}" dt="2021-12-14T10:07:32.956" v="1"/>
        <pc:sldMkLst>
          <pc:docMk/>
          <pc:sldMk cId="1675388140" sldId="275"/>
        </pc:sldMkLst>
      </pc:sldChg>
      <pc:sldChg chg="del">
        <pc:chgData name="Bea Seibert" userId="S::gu58lal@mytum.de::cd96aaf6-9ed8-4285-a516-452073d782dd" providerId="AD" clId="Web-{EF3FF6F8-621F-4422-8825-1E3600CB5361}" dt="2021-12-14T10:07:35.128" v="3"/>
        <pc:sldMkLst>
          <pc:docMk/>
          <pc:sldMk cId="2391557621" sldId="277"/>
        </pc:sldMkLst>
      </pc:sldChg>
      <pc:sldChg chg="del">
        <pc:chgData name="Bea Seibert" userId="S::gu58lal@mytum.de::cd96aaf6-9ed8-4285-a516-452073d782dd" providerId="AD" clId="Web-{EF3FF6F8-621F-4422-8825-1E3600CB5361}" dt="2021-12-14T10:07:42.613" v="10"/>
        <pc:sldMkLst>
          <pc:docMk/>
          <pc:sldMk cId="996576291" sldId="278"/>
        </pc:sldMkLst>
      </pc:sldChg>
      <pc:sldChg chg="del">
        <pc:chgData name="Bea Seibert" userId="S::gu58lal@mytum.de::cd96aaf6-9ed8-4285-a516-452073d782dd" providerId="AD" clId="Web-{EF3FF6F8-621F-4422-8825-1E3600CB5361}" dt="2021-12-14T10:07:37.378" v="6"/>
        <pc:sldMkLst>
          <pc:docMk/>
          <pc:sldMk cId="2553469086" sldId="279"/>
        </pc:sldMkLst>
      </pc:sldChg>
      <pc:sldChg chg="del">
        <pc:chgData name="Bea Seibert" userId="S::gu58lal@mytum.de::cd96aaf6-9ed8-4285-a516-452073d782dd" providerId="AD" clId="Web-{EF3FF6F8-621F-4422-8825-1E3600CB5361}" dt="2021-12-14T10:07:38.066" v="7"/>
        <pc:sldMkLst>
          <pc:docMk/>
          <pc:sldMk cId="848328543" sldId="281"/>
        </pc:sldMkLst>
      </pc:sldChg>
      <pc:sldChg chg="del">
        <pc:chgData name="Bea Seibert" userId="S::gu58lal@mytum.de::cd96aaf6-9ed8-4285-a516-452073d782dd" providerId="AD" clId="Web-{EF3FF6F8-621F-4422-8825-1E3600CB5361}" dt="2021-12-14T10:07:38.910" v="8"/>
        <pc:sldMkLst>
          <pc:docMk/>
          <pc:sldMk cId="931596615" sldId="282"/>
        </pc:sldMkLst>
      </pc:sldChg>
      <pc:sldChg chg="del">
        <pc:chgData name="Bea Seibert" userId="S::gu58lal@mytum.de::cd96aaf6-9ed8-4285-a516-452073d782dd" providerId="AD" clId="Web-{EF3FF6F8-621F-4422-8825-1E3600CB5361}" dt="2021-12-14T10:07:39.550" v="9"/>
        <pc:sldMkLst>
          <pc:docMk/>
          <pc:sldMk cId="1770415991" sldId="283"/>
        </pc:sldMkLst>
      </pc:sldChg>
    </pc:docChg>
  </pc:docChgLst>
  <pc:docChgLst>
    <pc:chgData name="Bea Seibert" userId="S::gu58lal@mytum.de::cd96aaf6-9ed8-4285-a516-452073d782dd" providerId="AD" clId="Web-{43C39118-660A-2EB7-677D-DBBE53474DCD}"/>
    <pc:docChg chg="addSld delSld modSld">
      <pc:chgData name="Bea Seibert" userId="S::gu58lal@mytum.de::cd96aaf6-9ed8-4285-a516-452073d782dd" providerId="AD" clId="Web-{43C39118-660A-2EB7-677D-DBBE53474DCD}" dt="2021-11-10T10:19:58.562" v="783" actId="20577"/>
      <pc:docMkLst>
        <pc:docMk/>
      </pc:docMkLst>
      <pc:sldChg chg="addSp delSp modSp">
        <pc:chgData name="Bea Seibert" userId="S::gu58lal@mytum.de::cd96aaf6-9ed8-4285-a516-452073d782dd" providerId="AD" clId="Web-{43C39118-660A-2EB7-677D-DBBE53474DCD}" dt="2021-11-10T10:11:39.577" v="605" actId="14100"/>
        <pc:sldMkLst>
          <pc:docMk/>
          <pc:sldMk cId="712149764" sldId="259"/>
        </pc:sldMkLst>
        <pc:spChg chg="add mod">
          <ac:chgData name="Bea Seibert" userId="S::gu58lal@mytum.de::cd96aaf6-9ed8-4285-a516-452073d782dd" providerId="AD" clId="Web-{43C39118-660A-2EB7-677D-DBBE53474DCD}" dt="2021-11-10T10:00:50.120" v="459" actId="1076"/>
          <ac:spMkLst>
            <pc:docMk/>
            <pc:sldMk cId="712149764" sldId="259"/>
            <ac:spMk id="2" creationId="{9AEDCE04-9947-49DA-B462-8F7463F0D723}"/>
          </ac:spMkLst>
        </pc:spChg>
        <pc:spChg chg="add mod">
          <ac:chgData name="Bea Seibert" userId="S::gu58lal@mytum.de::cd96aaf6-9ed8-4285-a516-452073d782dd" providerId="AD" clId="Web-{43C39118-660A-2EB7-677D-DBBE53474DCD}" dt="2021-11-10T10:11:39.577" v="605" actId="14100"/>
          <ac:spMkLst>
            <pc:docMk/>
            <pc:sldMk cId="712149764" sldId="259"/>
            <ac:spMk id="3" creationId="{77BE91AA-16CA-48E3-B1D4-A55C190E512E}"/>
          </ac:spMkLst>
        </pc:spChg>
        <pc:spChg chg="add mod">
          <ac:chgData name="Bea Seibert" userId="S::gu58lal@mytum.de::cd96aaf6-9ed8-4285-a516-452073d782dd" providerId="AD" clId="Web-{43C39118-660A-2EB7-677D-DBBE53474DCD}" dt="2021-11-10T10:01:46.434" v="474" actId="1076"/>
          <ac:spMkLst>
            <pc:docMk/>
            <pc:sldMk cId="712149764" sldId="259"/>
            <ac:spMk id="6" creationId="{E18D7C9E-6B86-4368-B1B8-567B15490710}"/>
          </ac:spMkLst>
        </pc:spChg>
        <pc:spChg chg="mod">
          <ac:chgData name="Bea Seibert" userId="S::gu58lal@mytum.de::cd96aaf6-9ed8-4285-a516-452073d782dd" providerId="AD" clId="Web-{43C39118-660A-2EB7-677D-DBBE53474DCD}" dt="2021-11-10T09:40:54.285" v="18" actId="20577"/>
          <ac:spMkLst>
            <pc:docMk/>
            <pc:sldMk cId="712149764" sldId="259"/>
            <ac:spMk id="8" creationId="{F6E8437D-9DF2-45CB-B014-608058A4769E}"/>
          </ac:spMkLst>
        </pc:spChg>
        <pc:spChg chg="add mod">
          <ac:chgData name="Bea Seibert" userId="S::gu58lal@mytum.de::cd96aaf6-9ed8-4285-a516-452073d782dd" providerId="AD" clId="Web-{43C39118-660A-2EB7-677D-DBBE53474DCD}" dt="2021-11-10T10:00:46.604" v="458" actId="1076"/>
          <ac:spMkLst>
            <pc:docMk/>
            <pc:sldMk cId="712149764" sldId="259"/>
            <ac:spMk id="9" creationId="{3297B32C-F8D7-4C3E-87B1-882CA245BC05}"/>
          </ac:spMkLst>
        </pc:spChg>
        <pc:spChg chg="add mod">
          <ac:chgData name="Bea Seibert" userId="S::gu58lal@mytum.de::cd96aaf6-9ed8-4285-a516-452073d782dd" providerId="AD" clId="Web-{43C39118-660A-2EB7-677D-DBBE53474DCD}" dt="2021-11-10T10:01:36.168" v="473"/>
          <ac:spMkLst>
            <pc:docMk/>
            <pc:sldMk cId="712149764" sldId="259"/>
            <ac:spMk id="13" creationId="{BA2F7126-4C7A-490D-91D3-2674115BA427}"/>
          </ac:spMkLst>
        </pc:spChg>
        <pc:spChg chg="add del mod">
          <ac:chgData name="Bea Seibert" userId="S::gu58lal@mytum.de::cd96aaf6-9ed8-4285-a516-452073d782dd" providerId="AD" clId="Web-{43C39118-660A-2EB7-677D-DBBE53474DCD}" dt="2021-11-10T09:47:50.876" v="265"/>
          <ac:spMkLst>
            <pc:docMk/>
            <pc:sldMk cId="712149764" sldId="259"/>
            <ac:spMk id="14" creationId="{8263E501-F997-4279-89CF-89A9271407CB}"/>
          </ac:spMkLst>
        </pc:spChg>
        <pc:spChg chg="add mod">
          <ac:chgData name="Bea Seibert" userId="S::gu58lal@mytum.de::cd96aaf6-9ed8-4285-a516-452073d782dd" providerId="AD" clId="Web-{43C39118-660A-2EB7-677D-DBBE53474DCD}" dt="2021-11-10T10:00:43.510" v="457" actId="1076"/>
          <ac:spMkLst>
            <pc:docMk/>
            <pc:sldMk cId="712149764" sldId="259"/>
            <ac:spMk id="15" creationId="{913748ED-C580-40E4-B7C3-A3A06FA4966C}"/>
          </ac:spMkLst>
        </pc:spChg>
      </pc:sldChg>
      <pc:sldChg chg="addSp delSp modSp">
        <pc:chgData name="Bea Seibert" userId="S::gu58lal@mytum.de::cd96aaf6-9ed8-4285-a516-452073d782dd" providerId="AD" clId="Web-{43C39118-660A-2EB7-677D-DBBE53474DCD}" dt="2021-11-10T10:19:58.562" v="783" actId="20577"/>
        <pc:sldMkLst>
          <pc:docMk/>
          <pc:sldMk cId="1345333871" sldId="263"/>
        </pc:sldMkLst>
        <pc:spChg chg="add mod">
          <ac:chgData name="Bea Seibert" userId="S::gu58lal@mytum.de::cd96aaf6-9ed8-4285-a516-452073d782dd" providerId="AD" clId="Web-{43C39118-660A-2EB7-677D-DBBE53474DCD}" dt="2021-11-10T10:18:14.777" v="723"/>
          <ac:spMkLst>
            <pc:docMk/>
            <pc:sldMk cId="1345333871" sldId="263"/>
            <ac:spMk id="3" creationId="{1C1A90ED-7207-4F70-95BD-A060C84DB61B}"/>
          </ac:spMkLst>
        </pc:spChg>
        <pc:spChg chg="mod">
          <ac:chgData name="Bea Seibert" userId="S::gu58lal@mytum.de::cd96aaf6-9ed8-4285-a516-452073d782dd" providerId="AD" clId="Web-{43C39118-660A-2EB7-677D-DBBE53474DCD}" dt="2021-11-10T09:56:08.251" v="376" actId="14100"/>
          <ac:spMkLst>
            <pc:docMk/>
            <pc:sldMk cId="1345333871" sldId="263"/>
            <ac:spMk id="8" creationId="{F6E8437D-9DF2-45CB-B014-608058A4769E}"/>
          </ac:spMkLst>
        </pc:spChg>
        <pc:spChg chg="add mod">
          <ac:chgData name="Bea Seibert" userId="S::gu58lal@mytum.de::cd96aaf6-9ed8-4285-a516-452073d782dd" providerId="AD" clId="Web-{43C39118-660A-2EB7-677D-DBBE53474DCD}" dt="2021-11-10T10:07:03.553" v="536" actId="1076"/>
          <ac:spMkLst>
            <pc:docMk/>
            <pc:sldMk cId="1345333871" sldId="263"/>
            <ac:spMk id="9" creationId="{B02DD251-F49B-4740-8A54-5FAD52FAA5EB}"/>
          </ac:spMkLst>
        </pc:spChg>
        <pc:spChg chg="add mod">
          <ac:chgData name="Bea Seibert" userId="S::gu58lal@mytum.de::cd96aaf6-9ed8-4285-a516-452073d782dd" providerId="AD" clId="Web-{43C39118-660A-2EB7-677D-DBBE53474DCD}" dt="2021-11-10T10:18:14.824" v="726"/>
          <ac:spMkLst>
            <pc:docMk/>
            <pc:sldMk cId="1345333871" sldId="263"/>
            <ac:spMk id="13" creationId="{1CBA5AA7-77E4-4179-B54B-5BF41520D159}"/>
          </ac:spMkLst>
        </pc:spChg>
        <pc:spChg chg="add mod">
          <ac:chgData name="Bea Seibert" userId="S::gu58lal@mytum.de::cd96aaf6-9ed8-4285-a516-452073d782dd" providerId="AD" clId="Web-{43C39118-660A-2EB7-677D-DBBE53474DCD}" dt="2021-11-10T10:18:25.465" v="728" actId="1076"/>
          <ac:spMkLst>
            <pc:docMk/>
            <pc:sldMk cId="1345333871" sldId="263"/>
            <ac:spMk id="14" creationId="{7FB6C07D-67CF-4D24-A231-0151864B5D96}"/>
          </ac:spMkLst>
        </pc:spChg>
        <pc:spChg chg="add mod">
          <ac:chgData name="Bea Seibert" userId="S::gu58lal@mytum.de::cd96aaf6-9ed8-4285-a516-452073d782dd" providerId="AD" clId="Web-{43C39118-660A-2EB7-677D-DBBE53474DCD}" dt="2021-11-10T10:18:14.809" v="725"/>
          <ac:spMkLst>
            <pc:docMk/>
            <pc:sldMk cId="1345333871" sldId="263"/>
            <ac:spMk id="15" creationId="{8A08F143-9573-4205-86F3-50462853AD63}"/>
          </ac:spMkLst>
        </pc:spChg>
        <pc:spChg chg="add del mod">
          <ac:chgData name="Bea Seibert" userId="S::gu58lal@mytum.de::cd96aaf6-9ed8-4285-a516-452073d782dd" providerId="AD" clId="Web-{43C39118-660A-2EB7-677D-DBBE53474DCD}" dt="2021-11-10T10:08:09.040" v="557"/>
          <ac:spMkLst>
            <pc:docMk/>
            <pc:sldMk cId="1345333871" sldId="263"/>
            <ac:spMk id="16" creationId="{B32ADBF6-486D-4E7D-BCF5-A364ECB8CCEE}"/>
          </ac:spMkLst>
        </pc:spChg>
        <pc:spChg chg="add mod">
          <ac:chgData name="Bea Seibert" userId="S::gu58lal@mytum.de::cd96aaf6-9ed8-4285-a516-452073d782dd" providerId="AD" clId="Web-{43C39118-660A-2EB7-677D-DBBE53474DCD}" dt="2021-11-10T10:15:26.131" v="694" actId="20577"/>
          <ac:spMkLst>
            <pc:docMk/>
            <pc:sldMk cId="1345333871" sldId="263"/>
            <ac:spMk id="19" creationId="{CAC57562-94E5-4694-8211-FBA983F5FEFF}"/>
          </ac:spMkLst>
        </pc:spChg>
        <pc:spChg chg="add mod">
          <ac:chgData name="Bea Seibert" userId="S::gu58lal@mytum.de::cd96aaf6-9ed8-4285-a516-452073d782dd" providerId="AD" clId="Web-{43C39118-660A-2EB7-677D-DBBE53474DCD}" dt="2021-11-10T10:15:06.443" v="688" actId="20577"/>
          <ac:spMkLst>
            <pc:docMk/>
            <pc:sldMk cId="1345333871" sldId="263"/>
            <ac:spMk id="20" creationId="{5F664143-2674-48D3-BB69-8AEEE6876139}"/>
          </ac:spMkLst>
        </pc:spChg>
        <pc:spChg chg="add mod">
          <ac:chgData name="Bea Seibert" userId="S::gu58lal@mytum.de::cd96aaf6-9ed8-4285-a516-452073d782dd" providerId="AD" clId="Web-{43C39118-660A-2EB7-677D-DBBE53474DCD}" dt="2021-11-10T10:18:22.731" v="727" actId="1076"/>
          <ac:spMkLst>
            <pc:docMk/>
            <pc:sldMk cId="1345333871" sldId="263"/>
            <ac:spMk id="21" creationId="{F85C742D-6E1F-495E-A405-5D24A6C7727C}"/>
          </ac:spMkLst>
        </pc:spChg>
        <pc:spChg chg="add del mod">
          <ac:chgData name="Bea Seibert" userId="S::gu58lal@mytum.de::cd96aaf6-9ed8-4285-a516-452073d782dd" providerId="AD" clId="Web-{43C39118-660A-2EB7-677D-DBBE53474DCD}" dt="2021-11-10T10:11:24.952" v="603"/>
          <ac:spMkLst>
            <pc:docMk/>
            <pc:sldMk cId="1345333871" sldId="263"/>
            <ac:spMk id="23" creationId="{D16FA971-2E54-4D9B-9345-E78807E33125}"/>
          </ac:spMkLst>
        </pc:spChg>
        <pc:spChg chg="add del mod">
          <ac:chgData name="Bea Seibert" userId="S::gu58lal@mytum.de::cd96aaf6-9ed8-4285-a516-452073d782dd" providerId="AD" clId="Web-{43C39118-660A-2EB7-677D-DBBE53474DCD}" dt="2021-11-10T10:09:07.885" v="581"/>
          <ac:spMkLst>
            <pc:docMk/>
            <pc:sldMk cId="1345333871" sldId="263"/>
            <ac:spMk id="25" creationId="{1432BDB7-F2F2-4008-865F-363C58E881C9}"/>
          </ac:spMkLst>
        </pc:spChg>
        <pc:spChg chg="add del mod">
          <ac:chgData name="Bea Seibert" userId="S::gu58lal@mytum.de::cd96aaf6-9ed8-4285-a516-452073d782dd" providerId="AD" clId="Web-{43C39118-660A-2EB7-677D-DBBE53474DCD}" dt="2021-11-10T10:11:26.577" v="604"/>
          <ac:spMkLst>
            <pc:docMk/>
            <pc:sldMk cId="1345333871" sldId="263"/>
            <ac:spMk id="26" creationId="{45CC3959-80AE-4EE3-9EAE-C00F80C975AD}"/>
          </ac:spMkLst>
        </pc:spChg>
        <pc:spChg chg="add del">
          <ac:chgData name="Bea Seibert" userId="S::gu58lal@mytum.de::cd96aaf6-9ed8-4285-a516-452073d782dd" providerId="AD" clId="Web-{43C39118-660A-2EB7-677D-DBBE53474DCD}" dt="2021-11-10T10:09:30.386" v="585"/>
          <ac:spMkLst>
            <pc:docMk/>
            <pc:sldMk cId="1345333871" sldId="263"/>
            <ac:spMk id="27" creationId="{2B578D9B-5323-4E4E-9236-252010022081}"/>
          </ac:spMkLst>
        </pc:spChg>
        <pc:spChg chg="add mod">
          <ac:chgData name="Bea Seibert" userId="S::gu58lal@mytum.de::cd96aaf6-9ed8-4285-a516-452073d782dd" providerId="AD" clId="Web-{43C39118-660A-2EB7-677D-DBBE53474DCD}" dt="2021-11-10T10:19:58.562" v="783" actId="20577"/>
          <ac:spMkLst>
            <pc:docMk/>
            <pc:sldMk cId="1345333871" sldId="263"/>
            <ac:spMk id="28" creationId="{696B34EA-8646-4075-8C97-FF5DD641227B}"/>
          </ac:spMkLst>
        </pc:spChg>
        <pc:picChg chg="add mod">
          <ac:chgData name="Bea Seibert" userId="S::gu58lal@mytum.de::cd96aaf6-9ed8-4285-a516-452073d782dd" providerId="AD" clId="Web-{43C39118-660A-2EB7-677D-DBBE53474DCD}" dt="2021-11-10T10:06:19.411" v="523" actId="1076"/>
          <ac:picMkLst>
            <pc:docMk/>
            <pc:sldMk cId="1345333871" sldId="263"/>
            <ac:picMk id="2" creationId="{C8CC7DBF-B9C7-46D8-ABDE-51644A6704FB}"/>
          </ac:picMkLst>
        </pc:picChg>
        <pc:picChg chg="add del mod">
          <ac:chgData name="Bea Seibert" userId="S::gu58lal@mytum.de::cd96aaf6-9ed8-4285-a516-452073d782dd" providerId="AD" clId="Web-{43C39118-660A-2EB7-677D-DBBE53474DCD}" dt="2021-11-10T09:56:50.706" v="383"/>
          <ac:picMkLst>
            <pc:docMk/>
            <pc:sldMk cId="1345333871" sldId="263"/>
            <ac:picMk id="6" creationId="{EE21F9F7-DECC-4812-96F7-2A0CDBBC4495}"/>
          </ac:picMkLst>
        </pc:picChg>
        <pc:picChg chg="add mod">
          <ac:chgData name="Bea Seibert" userId="S::gu58lal@mytum.de::cd96aaf6-9ed8-4285-a516-452073d782dd" providerId="AD" clId="Web-{43C39118-660A-2EB7-677D-DBBE53474DCD}" dt="2021-11-10T10:08:41.853" v="572" actId="1076"/>
          <ac:picMkLst>
            <pc:docMk/>
            <pc:sldMk cId="1345333871" sldId="263"/>
            <ac:picMk id="10" creationId="{919D7ADE-1D40-45E0-9308-90FA6E7435F0}"/>
          </ac:picMkLst>
        </pc:picChg>
        <pc:picChg chg="add mod">
          <ac:chgData name="Bea Seibert" userId="S::gu58lal@mytum.de::cd96aaf6-9ed8-4285-a516-452073d782dd" providerId="AD" clId="Web-{43C39118-660A-2EB7-677D-DBBE53474DCD}" dt="2021-11-10T10:08:35.040" v="569" actId="1076"/>
          <ac:picMkLst>
            <pc:docMk/>
            <pc:sldMk cId="1345333871" sldId="263"/>
            <ac:picMk id="17" creationId="{A4091984-CD24-48FE-B3D2-351D7333F286}"/>
          </ac:picMkLst>
        </pc:picChg>
        <pc:picChg chg="add mod">
          <ac:chgData name="Bea Seibert" userId="S::gu58lal@mytum.de::cd96aaf6-9ed8-4285-a516-452073d782dd" providerId="AD" clId="Web-{43C39118-660A-2EB7-677D-DBBE53474DCD}" dt="2021-11-10T10:07:39.961" v="548" actId="1076"/>
          <ac:picMkLst>
            <pc:docMk/>
            <pc:sldMk cId="1345333871" sldId="263"/>
            <ac:picMk id="18" creationId="{38E3669A-D959-4428-A9F3-C0BF15B245DB}"/>
          </ac:picMkLst>
        </pc:picChg>
      </pc:sldChg>
      <pc:sldChg chg="add del replId">
        <pc:chgData name="Bea Seibert" userId="S::gu58lal@mytum.de::cd96aaf6-9ed8-4285-a516-452073d782dd" providerId="AD" clId="Web-{43C39118-660A-2EB7-677D-DBBE53474DCD}" dt="2021-11-10T10:03:37.563" v="483"/>
        <pc:sldMkLst>
          <pc:docMk/>
          <pc:sldMk cId="230215437" sldId="265"/>
        </pc:sldMkLst>
      </pc:sldChg>
      <pc:sldChg chg="delSp modSp add replId">
        <pc:chgData name="Bea Seibert" userId="S::gu58lal@mytum.de::cd96aaf6-9ed8-4285-a516-452073d782dd" providerId="AD" clId="Web-{43C39118-660A-2EB7-677D-DBBE53474DCD}" dt="2021-11-10T10:08:16.993" v="567" actId="1076"/>
        <pc:sldMkLst>
          <pc:docMk/>
          <pc:sldMk cId="1504240852" sldId="265"/>
        </pc:sldMkLst>
        <pc:spChg chg="del">
          <ac:chgData name="Bea Seibert" userId="S::gu58lal@mytum.de::cd96aaf6-9ed8-4285-a516-452073d782dd" providerId="AD" clId="Web-{43C39118-660A-2EB7-677D-DBBE53474DCD}" dt="2021-11-10T10:08:13.446" v="564"/>
          <ac:spMkLst>
            <pc:docMk/>
            <pc:sldMk cId="1504240852" sldId="265"/>
            <ac:spMk id="3" creationId="{1C1A90ED-7207-4F70-95BD-A060C84DB61B}"/>
          </ac:spMkLst>
        </pc:spChg>
        <pc:spChg chg="del">
          <ac:chgData name="Bea Seibert" userId="S::gu58lal@mytum.de::cd96aaf6-9ed8-4285-a516-452073d782dd" providerId="AD" clId="Web-{43C39118-660A-2EB7-677D-DBBE53474DCD}" dt="2021-11-10T10:08:13.446" v="560"/>
          <ac:spMkLst>
            <pc:docMk/>
            <pc:sldMk cId="1504240852" sldId="265"/>
            <ac:spMk id="9" creationId="{B02DD251-F49B-4740-8A54-5FAD52FAA5EB}"/>
          </ac:spMkLst>
        </pc:spChg>
        <pc:spChg chg="del">
          <ac:chgData name="Bea Seibert" userId="S::gu58lal@mytum.de::cd96aaf6-9ed8-4285-a516-452073d782dd" providerId="AD" clId="Web-{43C39118-660A-2EB7-677D-DBBE53474DCD}" dt="2021-11-10T10:08:13.446" v="563"/>
          <ac:spMkLst>
            <pc:docMk/>
            <pc:sldMk cId="1504240852" sldId="265"/>
            <ac:spMk id="13" creationId="{1CBA5AA7-77E4-4179-B54B-5BF41520D159}"/>
          </ac:spMkLst>
        </pc:spChg>
        <pc:spChg chg="del">
          <ac:chgData name="Bea Seibert" userId="S::gu58lal@mytum.de::cd96aaf6-9ed8-4285-a516-452073d782dd" providerId="AD" clId="Web-{43C39118-660A-2EB7-677D-DBBE53474DCD}" dt="2021-11-10T10:08:13.446" v="562"/>
          <ac:spMkLst>
            <pc:docMk/>
            <pc:sldMk cId="1504240852" sldId="265"/>
            <ac:spMk id="14" creationId="{7FB6C07D-67CF-4D24-A231-0151864B5D96}"/>
          </ac:spMkLst>
        </pc:spChg>
        <pc:spChg chg="del">
          <ac:chgData name="Bea Seibert" userId="S::gu58lal@mytum.de::cd96aaf6-9ed8-4285-a516-452073d782dd" providerId="AD" clId="Web-{43C39118-660A-2EB7-677D-DBBE53474DCD}" dt="2021-11-10T10:08:13.446" v="561"/>
          <ac:spMkLst>
            <pc:docMk/>
            <pc:sldMk cId="1504240852" sldId="265"/>
            <ac:spMk id="15" creationId="{8A08F143-9573-4205-86F3-50462853AD63}"/>
          </ac:spMkLst>
        </pc:spChg>
        <pc:spChg chg="mod">
          <ac:chgData name="Bea Seibert" userId="S::gu58lal@mytum.de::cd96aaf6-9ed8-4285-a516-452073d782dd" providerId="AD" clId="Web-{43C39118-660A-2EB7-677D-DBBE53474DCD}" dt="2021-11-10T10:08:16.993" v="567" actId="1076"/>
          <ac:spMkLst>
            <pc:docMk/>
            <pc:sldMk cId="1504240852" sldId="265"/>
            <ac:spMk id="16" creationId="{B32ADBF6-486D-4E7D-BCF5-A364ECB8CCEE}"/>
          </ac:spMkLst>
        </pc:spChg>
        <pc:picChg chg="del">
          <ac:chgData name="Bea Seibert" userId="S::gu58lal@mytum.de::cd96aaf6-9ed8-4285-a516-452073d782dd" providerId="AD" clId="Web-{43C39118-660A-2EB7-677D-DBBE53474DCD}" dt="2021-11-10T10:08:13.446" v="565"/>
          <ac:picMkLst>
            <pc:docMk/>
            <pc:sldMk cId="1504240852" sldId="265"/>
            <ac:picMk id="2" creationId="{C8CC7DBF-B9C7-46D8-ABDE-51644A6704FB}"/>
          </ac:picMkLst>
        </pc:picChg>
        <pc:picChg chg="del">
          <ac:chgData name="Bea Seibert" userId="S::gu58lal@mytum.de::cd96aaf6-9ed8-4285-a516-452073d782dd" providerId="AD" clId="Web-{43C39118-660A-2EB7-677D-DBBE53474DCD}" dt="2021-11-10T10:08:14.274" v="566"/>
          <ac:picMkLst>
            <pc:docMk/>
            <pc:sldMk cId="1504240852" sldId="265"/>
            <ac:picMk id="10" creationId="{919D7ADE-1D40-45E0-9308-90FA6E7435F0}"/>
          </ac:picMkLst>
        </pc:picChg>
        <pc:picChg chg="del">
          <ac:chgData name="Bea Seibert" userId="S::gu58lal@mytum.de::cd96aaf6-9ed8-4285-a516-452073d782dd" providerId="AD" clId="Web-{43C39118-660A-2EB7-677D-DBBE53474DCD}" dt="2021-11-10T10:08:13.446" v="559"/>
          <ac:picMkLst>
            <pc:docMk/>
            <pc:sldMk cId="1504240852" sldId="265"/>
            <ac:picMk id="17" creationId="{A4091984-CD24-48FE-B3D2-351D7333F286}"/>
          </ac:picMkLst>
        </pc:picChg>
        <pc:picChg chg="del">
          <ac:chgData name="Bea Seibert" userId="S::gu58lal@mytum.de::cd96aaf6-9ed8-4285-a516-452073d782dd" providerId="AD" clId="Web-{43C39118-660A-2EB7-677D-DBBE53474DCD}" dt="2021-11-10T10:08:13.446" v="558"/>
          <ac:picMkLst>
            <pc:docMk/>
            <pc:sldMk cId="1504240852" sldId="265"/>
            <ac:picMk id="18" creationId="{38E3669A-D959-4428-A9F3-C0BF15B245DB}"/>
          </ac:picMkLst>
        </pc:picChg>
      </pc:sldChg>
    </pc:docChg>
  </pc:docChgLst>
  <pc:docChgLst>
    <pc:chgData name="Bea Seibert" userId="S::gu58lal@mytum.de::cd96aaf6-9ed8-4285-a516-452073d782dd" providerId="AD" clId="Web-{3A5573FC-74BE-4917-9EA8-B28911684076}"/>
    <pc:docChg chg="modSld">
      <pc:chgData name="Bea Seibert" userId="S::gu58lal@mytum.de::cd96aaf6-9ed8-4285-a516-452073d782dd" providerId="AD" clId="Web-{3A5573FC-74BE-4917-9EA8-B28911684076}" dt="2021-12-14T14:29:55.795" v="32" actId="20577"/>
      <pc:docMkLst>
        <pc:docMk/>
      </pc:docMkLst>
      <pc:sldChg chg="delSp modSp">
        <pc:chgData name="Bea Seibert" userId="S::gu58lal@mytum.de::cd96aaf6-9ed8-4285-a516-452073d782dd" providerId="AD" clId="Web-{3A5573FC-74BE-4917-9EA8-B28911684076}" dt="2021-12-14T14:29:55.795" v="32" actId="20577"/>
        <pc:sldMkLst>
          <pc:docMk/>
          <pc:sldMk cId="353417104" sldId="257"/>
        </pc:sldMkLst>
        <pc:spChg chg="del">
          <ac:chgData name="Bea Seibert" userId="S::gu58lal@mytum.de::cd96aaf6-9ed8-4285-a516-452073d782dd" providerId="AD" clId="Web-{3A5573FC-74BE-4917-9EA8-B28911684076}" dt="2021-12-14T14:25:12.491" v="0"/>
          <ac:spMkLst>
            <pc:docMk/>
            <pc:sldMk cId="353417104" sldId="257"/>
            <ac:spMk id="2" creationId="{27ECBA84-1F30-4971-BE84-CBD37CB014A5}"/>
          </ac:spMkLst>
        </pc:spChg>
        <pc:spChg chg="mod">
          <ac:chgData name="Bea Seibert" userId="S::gu58lal@mytum.de::cd96aaf6-9ed8-4285-a516-452073d782dd" providerId="AD" clId="Web-{3A5573FC-74BE-4917-9EA8-B28911684076}" dt="2021-12-14T14:29:55.795" v="32" actId="20577"/>
          <ac:spMkLst>
            <pc:docMk/>
            <pc:sldMk cId="353417104" sldId="257"/>
            <ac:spMk id="13" creationId="{E719F156-D162-4A08-AC69-0758FBA36FA7}"/>
          </ac:spMkLst>
        </pc:spChg>
      </pc:sldChg>
    </pc:docChg>
  </pc:docChgLst>
  <pc:docChgLst>
    <pc:chgData name="Bea Seibert" userId="S::gu58lal@mytum.de::cd96aaf6-9ed8-4285-a516-452073d782dd" providerId="AD" clId="Web-{95CBEEA6-FE87-43EB-B0E0-840C607AFDDF}"/>
    <pc:docChg chg="addSld delSld modSld sldOrd">
      <pc:chgData name="Bea Seibert" userId="S::gu58lal@mytum.de::cd96aaf6-9ed8-4285-a516-452073d782dd" providerId="AD" clId="Web-{95CBEEA6-FE87-43EB-B0E0-840C607AFDDF}" dt="2021-12-15T09:43:34.421" v="83" actId="1076"/>
      <pc:docMkLst>
        <pc:docMk/>
      </pc:docMkLst>
      <pc:sldChg chg="addSp delSp modSp add replId">
        <pc:chgData name="Bea Seibert" userId="S::gu58lal@mytum.de::cd96aaf6-9ed8-4285-a516-452073d782dd" providerId="AD" clId="Web-{95CBEEA6-FE87-43EB-B0E0-840C607AFDDF}" dt="2021-12-15T09:43:34.421" v="83" actId="1076"/>
        <pc:sldMkLst>
          <pc:docMk/>
          <pc:sldMk cId="2128441946" sldId="273"/>
        </pc:sldMkLst>
        <pc:spChg chg="add del">
          <ac:chgData name="Bea Seibert" userId="S::gu58lal@mytum.de::cd96aaf6-9ed8-4285-a516-452073d782dd" providerId="AD" clId="Web-{95CBEEA6-FE87-43EB-B0E0-840C607AFDDF}" dt="2021-12-15T09:20:00.422" v="13"/>
          <ac:spMkLst>
            <pc:docMk/>
            <pc:sldMk cId="2128441946" sldId="273"/>
            <ac:spMk id="2" creationId="{B3342FA5-77CA-462A-A00C-A69BC5C2F277}"/>
          </ac:spMkLst>
        </pc:spChg>
        <pc:spChg chg="mod">
          <ac:chgData name="Bea Seibert" userId="S::gu58lal@mytum.de::cd96aaf6-9ed8-4285-a516-452073d782dd" providerId="AD" clId="Web-{95CBEEA6-FE87-43EB-B0E0-840C607AFDDF}" dt="2021-12-15T09:19:57.703" v="11" actId="20577"/>
          <ac:spMkLst>
            <pc:docMk/>
            <pc:sldMk cId="2128441946" sldId="273"/>
            <ac:spMk id="8" creationId="{F6E8437D-9DF2-45CB-B014-608058A4769E}"/>
          </ac:spMkLst>
        </pc:spChg>
        <pc:picChg chg="add mod">
          <ac:chgData name="Bea Seibert" userId="S::gu58lal@mytum.de::cd96aaf6-9ed8-4285-a516-452073d782dd" providerId="AD" clId="Web-{95CBEEA6-FE87-43EB-B0E0-840C607AFDDF}" dt="2021-12-15T09:43:30.764" v="82" actId="1076"/>
          <ac:picMkLst>
            <pc:docMk/>
            <pc:sldMk cId="2128441946" sldId="273"/>
            <ac:picMk id="3" creationId="{507B5763-7C68-4CC2-84EF-4F9761444815}"/>
          </ac:picMkLst>
        </pc:picChg>
        <pc:picChg chg="add mod">
          <ac:chgData name="Bea Seibert" userId="S::gu58lal@mytum.de::cd96aaf6-9ed8-4285-a516-452073d782dd" providerId="AD" clId="Web-{95CBEEA6-FE87-43EB-B0E0-840C607AFDDF}" dt="2021-12-15T09:43:34.421" v="83" actId="1076"/>
          <ac:picMkLst>
            <pc:docMk/>
            <pc:sldMk cId="2128441946" sldId="273"/>
            <ac:picMk id="9" creationId="{4CB6BB07-83AF-420D-B64E-CE1D18FB4444}"/>
          </ac:picMkLst>
        </pc:picChg>
      </pc:sldChg>
      <pc:sldChg chg="new del">
        <pc:chgData name="Bea Seibert" userId="S::gu58lal@mytum.de::cd96aaf6-9ed8-4285-a516-452073d782dd" providerId="AD" clId="Web-{95CBEEA6-FE87-43EB-B0E0-840C607AFDDF}" dt="2021-12-15T09:18:45.296" v="1"/>
        <pc:sldMkLst>
          <pc:docMk/>
          <pc:sldMk cId="3041929612" sldId="273"/>
        </pc:sldMkLst>
      </pc:sldChg>
      <pc:sldChg chg="addSp delSp modSp add del ord replId">
        <pc:chgData name="Bea Seibert" userId="S::gu58lal@mytum.de::cd96aaf6-9ed8-4285-a516-452073d782dd" providerId="AD" clId="Web-{95CBEEA6-FE87-43EB-B0E0-840C607AFDDF}" dt="2021-12-15T09:41:37.106" v="74"/>
        <pc:sldMkLst>
          <pc:docMk/>
          <pc:sldMk cId="2880461344" sldId="274"/>
        </pc:sldMkLst>
        <pc:spChg chg="mod">
          <ac:chgData name="Bea Seibert" userId="S::gu58lal@mytum.de::cd96aaf6-9ed8-4285-a516-452073d782dd" providerId="AD" clId="Web-{95CBEEA6-FE87-43EB-B0E0-840C607AFDDF}" dt="2021-12-15T09:21:04.345" v="35" actId="20577"/>
          <ac:spMkLst>
            <pc:docMk/>
            <pc:sldMk cId="2880461344" sldId="274"/>
            <ac:spMk id="8" creationId="{F6E8437D-9DF2-45CB-B014-608058A4769E}"/>
          </ac:spMkLst>
        </pc:spChg>
        <pc:spChg chg="add mod">
          <ac:chgData name="Bea Seibert" userId="S::gu58lal@mytum.de::cd96aaf6-9ed8-4285-a516-452073d782dd" providerId="AD" clId="Web-{95CBEEA6-FE87-43EB-B0E0-840C607AFDDF}" dt="2021-12-15T09:22:19.113" v="44" actId="1076"/>
          <ac:spMkLst>
            <pc:docMk/>
            <pc:sldMk cId="2880461344" sldId="274"/>
            <ac:spMk id="10" creationId="{3498EF30-2FE1-4669-BD31-A7B23F152E04}"/>
          </ac:spMkLst>
        </pc:spChg>
        <pc:picChg chg="add mod">
          <ac:chgData name="Bea Seibert" userId="S::gu58lal@mytum.de::cd96aaf6-9ed8-4285-a516-452073d782dd" providerId="AD" clId="Web-{95CBEEA6-FE87-43EB-B0E0-840C607AFDDF}" dt="2021-12-15T09:21:54.628" v="39" actId="1076"/>
          <ac:picMkLst>
            <pc:docMk/>
            <pc:sldMk cId="2880461344" sldId="274"/>
            <ac:picMk id="2" creationId="{3C15A57E-BFD6-4959-BEF8-F0F08B4045F4}"/>
          </ac:picMkLst>
        </pc:picChg>
        <pc:picChg chg="del">
          <ac:chgData name="Bea Seibert" userId="S::gu58lal@mytum.de::cd96aaf6-9ed8-4285-a516-452073d782dd" providerId="AD" clId="Web-{95CBEEA6-FE87-43EB-B0E0-840C607AFDDF}" dt="2021-12-15T09:21:07.064" v="36"/>
          <ac:picMkLst>
            <pc:docMk/>
            <pc:sldMk cId="2880461344" sldId="274"/>
            <ac:picMk id="3" creationId="{507B5763-7C68-4CC2-84EF-4F9761444815}"/>
          </ac:picMkLst>
        </pc:picChg>
        <pc:picChg chg="del">
          <ac:chgData name="Bea Seibert" userId="S::gu58lal@mytum.de::cd96aaf6-9ed8-4285-a516-452073d782dd" providerId="AD" clId="Web-{95CBEEA6-FE87-43EB-B0E0-840C607AFDDF}" dt="2021-12-15T09:21:08.189" v="37"/>
          <ac:picMkLst>
            <pc:docMk/>
            <pc:sldMk cId="2880461344" sldId="274"/>
            <ac:picMk id="9" creationId="{4CB6BB07-83AF-420D-B64E-CE1D18FB4444}"/>
          </ac:picMkLst>
        </pc:picChg>
        <pc:picChg chg="add mod">
          <ac:chgData name="Bea Seibert" userId="S::gu58lal@mytum.de::cd96aaf6-9ed8-4285-a516-452073d782dd" providerId="AD" clId="Web-{95CBEEA6-FE87-43EB-B0E0-840C607AFDDF}" dt="2021-12-15T09:22:49.691" v="46" actId="1076"/>
          <ac:picMkLst>
            <pc:docMk/>
            <pc:sldMk cId="2880461344" sldId="274"/>
            <ac:picMk id="13" creationId="{33494B6A-D45A-40D2-97B3-8E40F1D24D62}"/>
          </ac:picMkLst>
        </pc:picChg>
      </pc:sldChg>
      <pc:sldChg chg="addSp delSp modSp add replId">
        <pc:chgData name="Bea Seibert" userId="S::gu58lal@mytum.de::cd96aaf6-9ed8-4285-a516-452073d782dd" providerId="AD" clId="Web-{95CBEEA6-FE87-43EB-B0E0-840C607AFDDF}" dt="2021-12-15T09:42:13.200" v="81"/>
        <pc:sldMkLst>
          <pc:docMk/>
          <pc:sldMk cId="2050083024" sldId="275"/>
        </pc:sldMkLst>
        <pc:spChg chg="del">
          <ac:chgData name="Bea Seibert" userId="S::gu58lal@mytum.de::cd96aaf6-9ed8-4285-a516-452073d782dd" providerId="AD" clId="Web-{95CBEEA6-FE87-43EB-B0E0-840C607AFDDF}" dt="2021-12-15T09:42:13.200" v="81"/>
          <ac:spMkLst>
            <pc:docMk/>
            <pc:sldMk cId="2050083024" sldId="275"/>
            <ac:spMk id="6" creationId="{6CEEC39E-0E32-43CA-8B0F-828BF9B5327D}"/>
          </ac:spMkLst>
        </pc:spChg>
        <pc:spChg chg="mod">
          <ac:chgData name="Bea Seibert" userId="S::gu58lal@mytum.de::cd96aaf6-9ed8-4285-a516-452073d782dd" providerId="AD" clId="Web-{95CBEEA6-FE87-43EB-B0E0-840C607AFDDF}" dt="2021-12-15T09:42:06.747" v="80" actId="20577"/>
          <ac:spMkLst>
            <pc:docMk/>
            <pc:sldMk cId="2050083024" sldId="275"/>
            <ac:spMk id="8" creationId="{F6E8437D-9DF2-45CB-B014-608058A4769E}"/>
          </ac:spMkLst>
        </pc:spChg>
        <pc:spChg chg="del">
          <ac:chgData name="Bea Seibert" userId="S::gu58lal@mytum.de::cd96aaf6-9ed8-4285-a516-452073d782dd" providerId="AD" clId="Web-{95CBEEA6-FE87-43EB-B0E0-840C607AFDDF}" dt="2021-12-15T09:37:19.194" v="50"/>
          <ac:spMkLst>
            <pc:docMk/>
            <pc:sldMk cId="2050083024" sldId="275"/>
            <ac:spMk id="10" creationId="{3498EF30-2FE1-4669-BD31-A7B23F152E04}"/>
          </ac:spMkLst>
        </pc:spChg>
        <pc:picChg chg="del">
          <ac:chgData name="Bea Seibert" userId="S::gu58lal@mytum.de::cd96aaf6-9ed8-4285-a516-452073d782dd" providerId="AD" clId="Web-{95CBEEA6-FE87-43EB-B0E0-840C607AFDDF}" dt="2021-12-15T09:37:15.522" v="48"/>
          <ac:picMkLst>
            <pc:docMk/>
            <pc:sldMk cId="2050083024" sldId="275"/>
            <ac:picMk id="2" creationId="{3C15A57E-BFD6-4959-BEF8-F0F08B4045F4}"/>
          </ac:picMkLst>
        </pc:picChg>
        <pc:picChg chg="add mod modCrop">
          <ac:chgData name="Bea Seibert" userId="S::gu58lal@mytum.de::cd96aaf6-9ed8-4285-a516-452073d782dd" providerId="AD" clId="Web-{95CBEEA6-FE87-43EB-B0E0-840C607AFDDF}" dt="2021-12-15T09:41:15.152" v="73" actId="14100"/>
          <ac:picMkLst>
            <pc:docMk/>
            <pc:sldMk cId="2050083024" sldId="275"/>
            <ac:picMk id="3" creationId="{212CFDCC-0B3A-4906-A3E9-E9EFC637C6A8}"/>
          </ac:picMkLst>
        </pc:picChg>
        <pc:picChg chg="del">
          <ac:chgData name="Bea Seibert" userId="S::gu58lal@mytum.de::cd96aaf6-9ed8-4285-a516-452073d782dd" providerId="AD" clId="Web-{95CBEEA6-FE87-43EB-B0E0-840C607AFDDF}" dt="2021-12-15T09:37:17.507" v="49"/>
          <ac:picMkLst>
            <pc:docMk/>
            <pc:sldMk cId="2050083024" sldId="275"/>
            <ac:picMk id="13" creationId="{33494B6A-D45A-40D2-97B3-8E40F1D24D62}"/>
          </ac:picMkLst>
        </pc:picChg>
      </pc:sldChg>
    </pc:docChg>
  </pc:docChgLst>
  <pc:docChgLst>
    <pc:chgData name="Stefano Ferrari" userId="S::ge96hap@mytum.de::12614f5b-92f2-46fc-80cb-33d73f1bc615" providerId="AD" clId="Web-{53A175DA-AAB4-4071-B9A8-8DCEFE204398}"/>
    <pc:docChg chg="addSld modSld">
      <pc:chgData name="Stefano Ferrari" userId="S::ge96hap@mytum.de::12614f5b-92f2-46fc-80cb-33d73f1bc615" providerId="AD" clId="Web-{53A175DA-AAB4-4071-B9A8-8DCEFE204398}" dt="2021-11-10T08:27:37.487" v="66" actId="20577"/>
      <pc:docMkLst>
        <pc:docMk/>
      </pc:docMkLst>
      <pc:sldChg chg="modSp">
        <pc:chgData name="Stefano Ferrari" userId="S::ge96hap@mytum.de::12614f5b-92f2-46fc-80cb-33d73f1bc615" providerId="AD" clId="Web-{53A175DA-AAB4-4071-B9A8-8DCEFE204398}" dt="2021-11-10T08:25:27.797" v="9" actId="20577"/>
        <pc:sldMkLst>
          <pc:docMk/>
          <pc:sldMk cId="712149764" sldId="259"/>
        </pc:sldMkLst>
        <pc:spChg chg="mod">
          <ac:chgData name="Stefano Ferrari" userId="S::ge96hap@mytum.de::12614f5b-92f2-46fc-80cb-33d73f1bc615" providerId="AD" clId="Web-{53A175DA-AAB4-4071-B9A8-8DCEFE204398}" dt="2021-11-10T08:25:27.797" v="9" actId="20577"/>
          <ac:spMkLst>
            <pc:docMk/>
            <pc:sldMk cId="712149764" sldId="259"/>
            <ac:spMk id="8" creationId="{F6E8437D-9DF2-45CB-B014-608058A4769E}"/>
          </ac:spMkLst>
        </pc:spChg>
      </pc:sldChg>
      <pc:sldChg chg="modSp add replId">
        <pc:chgData name="Stefano Ferrari" userId="S::ge96hap@mytum.de::12614f5b-92f2-46fc-80cb-33d73f1bc615" providerId="AD" clId="Web-{53A175DA-AAB4-4071-B9A8-8DCEFE204398}" dt="2021-11-10T08:25:49.594" v="26" actId="20577"/>
        <pc:sldMkLst>
          <pc:docMk/>
          <pc:sldMk cId="3950043330" sldId="260"/>
        </pc:sldMkLst>
        <pc:spChg chg="mod">
          <ac:chgData name="Stefano Ferrari" userId="S::ge96hap@mytum.de::12614f5b-92f2-46fc-80cb-33d73f1bc615" providerId="AD" clId="Web-{53A175DA-AAB4-4071-B9A8-8DCEFE204398}" dt="2021-11-10T08:25:49.594" v="26" actId="20577"/>
          <ac:spMkLst>
            <pc:docMk/>
            <pc:sldMk cId="3950043330" sldId="260"/>
            <ac:spMk id="8" creationId="{F6E8437D-9DF2-45CB-B014-608058A4769E}"/>
          </ac:spMkLst>
        </pc:spChg>
      </pc:sldChg>
      <pc:sldChg chg="modSp add replId">
        <pc:chgData name="Stefano Ferrari" userId="S::ge96hap@mytum.de::12614f5b-92f2-46fc-80cb-33d73f1bc615" providerId="AD" clId="Web-{53A175DA-AAB4-4071-B9A8-8DCEFE204398}" dt="2021-11-10T08:26:05.329" v="43" actId="20577"/>
        <pc:sldMkLst>
          <pc:docMk/>
          <pc:sldMk cId="3084200674" sldId="261"/>
        </pc:sldMkLst>
        <pc:spChg chg="mod">
          <ac:chgData name="Stefano Ferrari" userId="S::ge96hap@mytum.de::12614f5b-92f2-46fc-80cb-33d73f1bc615" providerId="AD" clId="Web-{53A175DA-AAB4-4071-B9A8-8DCEFE204398}" dt="2021-11-10T08:26:05.329" v="43" actId="20577"/>
          <ac:spMkLst>
            <pc:docMk/>
            <pc:sldMk cId="3084200674" sldId="261"/>
            <ac:spMk id="8" creationId="{F6E8437D-9DF2-45CB-B014-608058A4769E}"/>
          </ac:spMkLst>
        </pc:spChg>
      </pc:sldChg>
      <pc:sldChg chg="modSp add replId">
        <pc:chgData name="Stefano Ferrari" userId="S::ge96hap@mytum.de::12614f5b-92f2-46fc-80cb-33d73f1bc615" providerId="AD" clId="Web-{53A175DA-AAB4-4071-B9A8-8DCEFE204398}" dt="2021-11-10T08:27:11.518" v="60" actId="20577"/>
        <pc:sldMkLst>
          <pc:docMk/>
          <pc:sldMk cId="3242287423" sldId="262"/>
        </pc:sldMkLst>
        <pc:spChg chg="mod">
          <ac:chgData name="Stefano Ferrari" userId="S::ge96hap@mytum.de::12614f5b-92f2-46fc-80cb-33d73f1bc615" providerId="AD" clId="Web-{53A175DA-AAB4-4071-B9A8-8DCEFE204398}" dt="2021-11-10T08:27:11.518" v="60" actId="20577"/>
          <ac:spMkLst>
            <pc:docMk/>
            <pc:sldMk cId="3242287423" sldId="262"/>
            <ac:spMk id="8" creationId="{F6E8437D-9DF2-45CB-B014-608058A4769E}"/>
          </ac:spMkLst>
        </pc:spChg>
      </pc:sldChg>
      <pc:sldChg chg="modSp add replId">
        <pc:chgData name="Stefano Ferrari" userId="S::ge96hap@mytum.de::12614f5b-92f2-46fc-80cb-33d73f1bc615" providerId="AD" clId="Web-{53A175DA-AAB4-4071-B9A8-8DCEFE204398}" dt="2021-11-10T08:27:37.487" v="66" actId="20577"/>
        <pc:sldMkLst>
          <pc:docMk/>
          <pc:sldMk cId="1345333871" sldId="263"/>
        </pc:sldMkLst>
        <pc:spChg chg="mod">
          <ac:chgData name="Stefano Ferrari" userId="S::ge96hap@mytum.de::12614f5b-92f2-46fc-80cb-33d73f1bc615" providerId="AD" clId="Web-{53A175DA-AAB4-4071-B9A8-8DCEFE204398}" dt="2021-11-10T08:27:37.487" v="66" actId="20577"/>
          <ac:spMkLst>
            <pc:docMk/>
            <pc:sldMk cId="1345333871" sldId="263"/>
            <ac:spMk id="8" creationId="{F6E8437D-9DF2-45CB-B014-608058A4769E}"/>
          </ac:spMkLst>
        </pc:spChg>
      </pc:sldChg>
      <pc:sldChg chg="add replId">
        <pc:chgData name="Stefano Ferrari" userId="S::ge96hap@mytum.de::12614f5b-92f2-46fc-80cb-33d73f1bc615" providerId="AD" clId="Web-{53A175DA-AAB4-4071-B9A8-8DCEFE204398}" dt="2021-11-10T08:24:56.780" v="4"/>
        <pc:sldMkLst>
          <pc:docMk/>
          <pc:sldMk cId="1877551251" sldId="264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2BD42FE-81A5-424A-8209-97430D270B6C}" type="doc">
      <dgm:prSet loTypeId="urn:microsoft.com/office/officeart/2008/layout/AlternatingHexagons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75DAE400-488E-1444-B0A0-294B51879AC7}">
      <dgm:prSet phldrT="[Text]" custT="1"/>
      <dgm:spPr>
        <a:solidFill>
          <a:schemeClr val="accent2">
            <a:lumMod val="60000"/>
            <a:lumOff val="40000"/>
          </a:schemeClr>
        </a:solidFill>
      </dgm:spPr>
      <dgm:t>
        <a:bodyPr/>
        <a:lstStyle/>
        <a:p>
          <a:r>
            <a:rPr lang="de-DE" sz="1200">
              <a:solidFill>
                <a:schemeClr val="tx1"/>
              </a:solidFill>
            </a:rPr>
            <a:t>Intro- </a:t>
          </a:r>
          <a:r>
            <a:rPr lang="de-DE" sz="1200" err="1">
              <a:solidFill>
                <a:schemeClr val="tx1"/>
              </a:solidFill>
            </a:rPr>
            <a:t>duction</a:t>
          </a:r>
          <a:endParaRPr lang="de-DE" sz="1200">
            <a:solidFill>
              <a:schemeClr val="tx1"/>
            </a:solidFill>
          </a:endParaRPr>
        </a:p>
      </dgm:t>
    </dgm:pt>
    <dgm:pt modelId="{B933678A-89A7-304D-AFEB-4237BF68850F}" type="parTrans" cxnId="{EE65951F-8C1A-F140-BF1D-423E60540AE4}">
      <dgm:prSet/>
      <dgm:spPr/>
      <dgm:t>
        <a:bodyPr/>
        <a:lstStyle/>
        <a:p>
          <a:endParaRPr lang="de-DE"/>
        </a:p>
      </dgm:t>
    </dgm:pt>
    <dgm:pt modelId="{22641A04-728E-9748-917A-56378AF1F7EB}" type="sibTrans" cxnId="{EE65951F-8C1A-F140-BF1D-423E60540AE4}">
      <dgm:prSet/>
      <dgm:spPr>
        <a:solidFill>
          <a:srgbClr val="FBE5D6">
            <a:alpha val="29804"/>
          </a:srgbClr>
        </a:solidFill>
      </dgm:spPr>
      <dgm:t>
        <a:bodyPr/>
        <a:lstStyle/>
        <a:p>
          <a:endParaRPr lang="de-DE"/>
        </a:p>
      </dgm:t>
    </dgm:pt>
    <dgm:pt modelId="{4E4AF9AC-0C46-6643-B63C-520035DD45E5}">
      <dgm:prSet phldrT="[Text]" custT="1"/>
      <dgm:spPr/>
      <dgm:t>
        <a:bodyPr/>
        <a:lstStyle/>
        <a:p>
          <a:r>
            <a:rPr lang="de-DE" sz="1200" err="1"/>
            <a:t>Ask</a:t>
          </a:r>
          <a:r>
            <a:rPr lang="de-DE" sz="1200"/>
            <a:t> </a:t>
          </a:r>
          <a:r>
            <a:rPr lang="de-DE" sz="1200" err="1"/>
            <a:t>for</a:t>
          </a:r>
          <a:r>
            <a:rPr lang="de-DE" sz="1200"/>
            <a:t> </a:t>
          </a:r>
          <a:r>
            <a:rPr lang="de-DE" sz="1200" err="1"/>
            <a:t>recording</a:t>
          </a:r>
          <a:r>
            <a:rPr lang="de-DE" sz="1200"/>
            <a:t> </a:t>
          </a:r>
          <a:r>
            <a:rPr lang="de-DE" sz="1200" err="1"/>
            <a:t>allowance</a:t>
          </a:r>
          <a:endParaRPr lang="de-DE" sz="1200"/>
        </a:p>
      </dgm:t>
    </dgm:pt>
    <dgm:pt modelId="{47CF0943-852F-3D44-BB89-F37E710D2D7D}" type="parTrans" cxnId="{0BFE92CC-55CD-2542-97D7-9CA22FBEB8A8}">
      <dgm:prSet/>
      <dgm:spPr/>
      <dgm:t>
        <a:bodyPr/>
        <a:lstStyle/>
        <a:p>
          <a:endParaRPr lang="de-DE"/>
        </a:p>
      </dgm:t>
    </dgm:pt>
    <dgm:pt modelId="{7EE97657-7B2E-0647-B834-9C74EE03A220}" type="sibTrans" cxnId="{0BFE92CC-55CD-2542-97D7-9CA22FBEB8A8}">
      <dgm:prSet/>
      <dgm:spPr/>
      <dgm:t>
        <a:bodyPr/>
        <a:lstStyle/>
        <a:p>
          <a:endParaRPr lang="de-DE"/>
        </a:p>
      </dgm:t>
    </dgm:pt>
    <dgm:pt modelId="{27388FDC-7A46-AB48-8808-2D8D95D4EB10}">
      <dgm:prSet phldrT="[Text]" custT="1"/>
      <dgm:spPr>
        <a:solidFill>
          <a:schemeClr val="accent2">
            <a:lumMod val="60000"/>
            <a:lumOff val="40000"/>
          </a:schemeClr>
        </a:solidFill>
      </dgm:spPr>
      <dgm:t>
        <a:bodyPr/>
        <a:lstStyle/>
        <a:p>
          <a:r>
            <a:rPr lang="de-DE" sz="1200">
              <a:solidFill>
                <a:schemeClr val="tx1"/>
              </a:solidFill>
            </a:rPr>
            <a:t>Test Scenario / </a:t>
          </a:r>
          <a:r>
            <a:rPr lang="de-DE" sz="1200" err="1">
              <a:solidFill>
                <a:schemeClr val="tx1"/>
              </a:solidFill>
            </a:rPr>
            <a:t>Context</a:t>
          </a:r>
          <a:endParaRPr lang="de-DE" sz="1200">
            <a:solidFill>
              <a:schemeClr val="tx1"/>
            </a:solidFill>
          </a:endParaRPr>
        </a:p>
      </dgm:t>
    </dgm:pt>
    <dgm:pt modelId="{25ABF43C-0C75-5248-9B1F-69D7B1B41584}" type="parTrans" cxnId="{B647F195-3E85-3E40-A191-1DFF427F252D}">
      <dgm:prSet/>
      <dgm:spPr/>
      <dgm:t>
        <a:bodyPr/>
        <a:lstStyle/>
        <a:p>
          <a:endParaRPr lang="de-DE"/>
        </a:p>
      </dgm:t>
    </dgm:pt>
    <dgm:pt modelId="{63664DB8-FDFC-D54E-A561-E56CF1AA58D2}" type="sibTrans" cxnId="{B647F195-3E85-3E40-A191-1DFF427F252D}">
      <dgm:prSet/>
      <dgm:spPr>
        <a:solidFill>
          <a:srgbClr val="FBE5D6">
            <a:alpha val="29804"/>
          </a:srgbClr>
        </a:solidFill>
      </dgm:spPr>
      <dgm:t>
        <a:bodyPr/>
        <a:lstStyle/>
        <a:p>
          <a:endParaRPr lang="de-DE"/>
        </a:p>
      </dgm:t>
    </dgm:pt>
    <dgm:pt modelId="{0228A05D-3F8C-6C43-92EE-9FE16C415F09}">
      <dgm:prSet phldrT="[Text]" custT="1"/>
      <dgm:spPr>
        <a:solidFill>
          <a:schemeClr val="accent2">
            <a:lumMod val="60000"/>
            <a:lumOff val="40000"/>
          </a:schemeClr>
        </a:solidFill>
      </dgm:spPr>
      <dgm:t>
        <a:bodyPr/>
        <a:lstStyle/>
        <a:p>
          <a:r>
            <a:rPr lang="de-DE" sz="1200" err="1">
              <a:solidFill>
                <a:schemeClr val="tx1"/>
              </a:solidFill>
            </a:rPr>
            <a:t>Pre</a:t>
          </a:r>
          <a:r>
            <a:rPr lang="de-DE" sz="1200">
              <a:solidFill>
                <a:schemeClr val="tx1"/>
              </a:solidFill>
            </a:rPr>
            <a:t>-Task</a:t>
          </a:r>
        </a:p>
      </dgm:t>
    </dgm:pt>
    <dgm:pt modelId="{C32CC182-2CE2-3242-BF40-F13ACBE772BB}" type="parTrans" cxnId="{D563637B-1539-1745-87F1-1D255C861F7F}">
      <dgm:prSet/>
      <dgm:spPr/>
      <dgm:t>
        <a:bodyPr/>
        <a:lstStyle/>
        <a:p>
          <a:endParaRPr lang="de-DE"/>
        </a:p>
      </dgm:t>
    </dgm:pt>
    <dgm:pt modelId="{14C05A3F-E455-4245-93F1-A2F657602872}" type="sibTrans" cxnId="{D563637B-1539-1745-87F1-1D255C861F7F}">
      <dgm:prSet custT="1"/>
      <dgm:spPr>
        <a:solidFill>
          <a:srgbClr val="FBE5D6">
            <a:alpha val="29804"/>
          </a:srgbClr>
        </a:solidFill>
      </dgm:spPr>
      <dgm:t>
        <a:bodyPr/>
        <a:lstStyle/>
        <a:p>
          <a:endParaRPr lang="de-DE" sz="2000"/>
        </a:p>
      </dgm:t>
    </dgm:pt>
    <dgm:pt modelId="{BBE38166-76FA-3642-A5F6-0ECAE3E29FDE}">
      <dgm:prSet phldrT="[Text]" custT="1"/>
      <dgm:spPr/>
      <dgm:t>
        <a:bodyPr/>
        <a:lstStyle/>
        <a:p>
          <a:r>
            <a:rPr lang="de-DE" sz="1200" err="1"/>
            <a:t>Provide</a:t>
          </a:r>
          <a:r>
            <a:rPr lang="de-DE" sz="1200"/>
            <a:t> Dummy Account </a:t>
          </a:r>
          <a:r>
            <a:rPr lang="de-DE" sz="1200" err="1"/>
            <a:t>for</a:t>
          </a:r>
          <a:r>
            <a:rPr lang="de-DE" sz="1200"/>
            <a:t> </a:t>
          </a:r>
          <a:r>
            <a:rPr lang="de-DE" sz="1200" err="1"/>
            <a:t>registration</a:t>
          </a:r>
          <a:endParaRPr lang="de-DE" sz="1200"/>
        </a:p>
      </dgm:t>
    </dgm:pt>
    <dgm:pt modelId="{7C3DC2C2-2E62-3F49-BE1A-88272ED2F851}" type="parTrans" cxnId="{718F05F5-095E-DF40-8FEA-41B5EA760CA8}">
      <dgm:prSet/>
      <dgm:spPr/>
      <dgm:t>
        <a:bodyPr/>
        <a:lstStyle/>
        <a:p>
          <a:endParaRPr lang="de-DE"/>
        </a:p>
      </dgm:t>
    </dgm:pt>
    <dgm:pt modelId="{57793EE9-1CB3-8E4B-A330-60239C5E2D9B}" type="sibTrans" cxnId="{718F05F5-095E-DF40-8FEA-41B5EA760CA8}">
      <dgm:prSet/>
      <dgm:spPr/>
      <dgm:t>
        <a:bodyPr/>
        <a:lstStyle/>
        <a:p>
          <a:endParaRPr lang="de-DE"/>
        </a:p>
      </dgm:t>
    </dgm:pt>
    <dgm:pt modelId="{DA26873E-656B-F243-B79B-BA2BC1148770}">
      <dgm:prSet custT="1"/>
      <dgm:spPr/>
      <dgm:t>
        <a:bodyPr/>
        <a:lstStyle/>
        <a:p>
          <a:r>
            <a:rPr lang="de-DE" sz="1200"/>
            <a:t>Support </a:t>
          </a:r>
          <a:r>
            <a:rPr lang="de-DE" sz="1200" err="1"/>
            <a:t>user</a:t>
          </a:r>
          <a:r>
            <a:rPr lang="de-DE" sz="1200"/>
            <a:t> </a:t>
          </a:r>
          <a:r>
            <a:rPr lang="de-DE" sz="1200" err="1"/>
            <a:t>by</a:t>
          </a:r>
          <a:r>
            <a:rPr lang="de-DE" sz="1200"/>
            <a:t> </a:t>
          </a:r>
          <a:r>
            <a:rPr lang="de-DE" sz="1200" err="1"/>
            <a:t>installation</a:t>
          </a:r>
          <a:r>
            <a:rPr lang="de-DE" sz="1200"/>
            <a:t> App </a:t>
          </a:r>
          <a:r>
            <a:rPr lang="de-DE" sz="1200" err="1"/>
            <a:t>to</a:t>
          </a:r>
          <a:r>
            <a:rPr lang="de-DE" sz="1200"/>
            <a:t> Smartphone</a:t>
          </a:r>
        </a:p>
      </dgm:t>
    </dgm:pt>
    <dgm:pt modelId="{BCDE8ABD-BC53-B047-9FC5-5B8D9A3E069F}" type="parTrans" cxnId="{090660DF-9638-BB40-8D71-C3A3D7FD8AC1}">
      <dgm:prSet/>
      <dgm:spPr/>
      <dgm:t>
        <a:bodyPr/>
        <a:lstStyle/>
        <a:p>
          <a:endParaRPr lang="de-DE"/>
        </a:p>
      </dgm:t>
    </dgm:pt>
    <dgm:pt modelId="{3A83BA22-A1EF-9E42-B053-B30296EE0540}" type="sibTrans" cxnId="{090660DF-9638-BB40-8D71-C3A3D7FD8AC1}">
      <dgm:prSet/>
      <dgm:spPr/>
      <dgm:t>
        <a:bodyPr/>
        <a:lstStyle/>
        <a:p>
          <a:endParaRPr lang="de-DE"/>
        </a:p>
      </dgm:t>
    </dgm:pt>
    <dgm:pt modelId="{5B50DA40-C59F-204F-9425-A1E21AD2E66B}">
      <dgm:prSet phldrT="[Text]" custT="1"/>
      <dgm:spPr>
        <a:solidFill>
          <a:schemeClr val="accent2">
            <a:lumMod val="60000"/>
            <a:lumOff val="40000"/>
          </a:schemeClr>
        </a:solidFill>
      </dgm:spPr>
      <dgm:t>
        <a:bodyPr/>
        <a:lstStyle/>
        <a:p>
          <a:r>
            <a:rPr lang="de-DE" sz="1200">
              <a:solidFill>
                <a:schemeClr val="tx1"/>
              </a:solidFill>
            </a:rPr>
            <a:t>Test Task + </a:t>
          </a:r>
          <a:r>
            <a:rPr lang="de-DE" sz="1200" err="1">
              <a:solidFill>
                <a:schemeClr val="tx1"/>
              </a:solidFill>
            </a:rPr>
            <a:t>Questionnaires</a:t>
          </a:r>
          <a:endParaRPr lang="de-DE" sz="1200">
            <a:solidFill>
              <a:schemeClr val="tx1"/>
            </a:solidFill>
          </a:endParaRPr>
        </a:p>
      </dgm:t>
    </dgm:pt>
    <dgm:pt modelId="{11B0D977-03F5-4441-8744-76EA2C649E28}" type="parTrans" cxnId="{DBDC5ADD-A278-0643-94CF-D1F6FB616532}">
      <dgm:prSet/>
      <dgm:spPr/>
      <dgm:t>
        <a:bodyPr/>
        <a:lstStyle/>
        <a:p>
          <a:endParaRPr lang="de-DE"/>
        </a:p>
      </dgm:t>
    </dgm:pt>
    <dgm:pt modelId="{EE7AF505-53A7-9848-AE7F-49991C990DF7}" type="sibTrans" cxnId="{DBDC5ADD-A278-0643-94CF-D1F6FB616532}">
      <dgm:prSet/>
      <dgm:spPr>
        <a:solidFill>
          <a:srgbClr val="FBE5D6">
            <a:alpha val="29804"/>
          </a:srgbClr>
        </a:solidFill>
      </dgm:spPr>
      <dgm:t>
        <a:bodyPr/>
        <a:lstStyle/>
        <a:p>
          <a:endParaRPr lang="de-DE"/>
        </a:p>
      </dgm:t>
    </dgm:pt>
    <dgm:pt modelId="{F6BF3F09-596A-9E47-805E-300903BB2FBA}">
      <dgm:prSet custT="1"/>
      <dgm:spPr/>
      <dgm:t>
        <a:bodyPr/>
        <a:lstStyle/>
        <a:p>
          <a:r>
            <a:rPr lang="de-DE" sz="1200" err="1"/>
            <a:t>Give</a:t>
          </a:r>
          <a:r>
            <a:rPr lang="de-DE" sz="1200"/>
            <a:t> </a:t>
          </a:r>
          <a:r>
            <a:rPr lang="de-DE" sz="1200" err="1"/>
            <a:t>instruction</a:t>
          </a:r>
          <a:r>
            <a:rPr lang="de-DE" sz="1200"/>
            <a:t> </a:t>
          </a:r>
          <a:r>
            <a:rPr lang="de-DE" sz="1200" err="1"/>
            <a:t>to</a:t>
          </a:r>
          <a:r>
            <a:rPr lang="de-DE" sz="1200"/>
            <a:t> </a:t>
          </a:r>
          <a:r>
            <a:rPr lang="de-DE" sz="1200" err="1"/>
            <a:t>user</a:t>
          </a:r>
          <a:endParaRPr lang="de-DE" sz="1200"/>
        </a:p>
      </dgm:t>
    </dgm:pt>
    <dgm:pt modelId="{52F1D29C-CE4F-1B42-89E1-35FF4A9C459E}" type="parTrans" cxnId="{55BEE7B0-BEAF-2949-8D98-251B5C2AA549}">
      <dgm:prSet/>
      <dgm:spPr/>
      <dgm:t>
        <a:bodyPr/>
        <a:lstStyle/>
        <a:p>
          <a:endParaRPr lang="de-DE"/>
        </a:p>
      </dgm:t>
    </dgm:pt>
    <dgm:pt modelId="{8F88B5E1-665A-394A-A34E-A930294BFCA3}" type="sibTrans" cxnId="{55BEE7B0-BEAF-2949-8D98-251B5C2AA549}">
      <dgm:prSet/>
      <dgm:spPr/>
      <dgm:t>
        <a:bodyPr/>
        <a:lstStyle/>
        <a:p>
          <a:endParaRPr lang="de-DE"/>
        </a:p>
      </dgm:t>
    </dgm:pt>
    <dgm:pt modelId="{D169B540-7E92-4541-9889-3C9C689021FD}" type="pres">
      <dgm:prSet presAssocID="{72BD42FE-81A5-424A-8209-97430D270B6C}" presName="Name0" presStyleCnt="0">
        <dgm:presLayoutVars>
          <dgm:chMax/>
          <dgm:chPref/>
          <dgm:dir/>
          <dgm:animLvl val="lvl"/>
        </dgm:presLayoutVars>
      </dgm:prSet>
      <dgm:spPr/>
    </dgm:pt>
    <dgm:pt modelId="{369176B1-FD89-5D4B-8568-7289FD9E4D00}" type="pres">
      <dgm:prSet presAssocID="{75DAE400-488E-1444-B0A0-294B51879AC7}" presName="composite" presStyleCnt="0"/>
      <dgm:spPr/>
    </dgm:pt>
    <dgm:pt modelId="{06326DFE-0CD8-F042-8395-BC8CA1C39DA5}" type="pres">
      <dgm:prSet presAssocID="{75DAE400-488E-1444-B0A0-294B51879AC7}" presName="Parent1" presStyleLbl="node1" presStyleIdx="0" presStyleCnt="8">
        <dgm:presLayoutVars>
          <dgm:chMax val="1"/>
          <dgm:chPref val="1"/>
          <dgm:bulletEnabled val="1"/>
        </dgm:presLayoutVars>
      </dgm:prSet>
      <dgm:spPr/>
    </dgm:pt>
    <dgm:pt modelId="{04B482EB-EED3-9649-AB43-2E16511E8242}" type="pres">
      <dgm:prSet presAssocID="{75DAE400-488E-1444-B0A0-294B51879AC7}" presName="Childtext1" presStyleLbl="revTx" presStyleIdx="0" presStyleCnt="4">
        <dgm:presLayoutVars>
          <dgm:chMax val="0"/>
          <dgm:chPref val="0"/>
          <dgm:bulletEnabled val="1"/>
        </dgm:presLayoutVars>
      </dgm:prSet>
      <dgm:spPr/>
    </dgm:pt>
    <dgm:pt modelId="{2AD00272-0120-4442-95B8-ED46E4FDA0AF}" type="pres">
      <dgm:prSet presAssocID="{75DAE400-488E-1444-B0A0-294B51879AC7}" presName="BalanceSpacing" presStyleCnt="0"/>
      <dgm:spPr/>
    </dgm:pt>
    <dgm:pt modelId="{8ABCEE83-323C-B742-9221-F0D23DB7E71B}" type="pres">
      <dgm:prSet presAssocID="{75DAE400-488E-1444-B0A0-294B51879AC7}" presName="BalanceSpacing1" presStyleCnt="0"/>
      <dgm:spPr/>
    </dgm:pt>
    <dgm:pt modelId="{07DDD4A4-A22D-F245-9323-BA67D7A91F24}" type="pres">
      <dgm:prSet presAssocID="{22641A04-728E-9748-917A-56378AF1F7EB}" presName="Accent1Text" presStyleLbl="node1" presStyleIdx="1" presStyleCnt="8"/>
      <dgm:spPr/>
    </dgm:pt>
    <dgm:pt modelId="{58A389DC-86A0-5248-B2B3-2CABAFD2C669}" type="pres">
      <dgm:prSet presAssocID="{22641A04-728E-9748-917A-56378AF1F7EB}" presName="spaceBetweenRectangles" presStyleCnt="0"/>
      <dgm:spPr/>
    </dgm:pt>
    <dgm:pt modelId="{B6E88E2D-F46F-7E4A-ABB6-6C9920D9CB57}" type="pres">
      <dgm:prSet presAssocID="{27388FDC-7A46-AB48-8808-2D8D95D4EB10}" presName="composite" presStyleCnt="0"/>
      <dgm:spPr/>
    </dgm:pt>
    <dgm:pt modelId="{DD30A49A-A3A1-6741-8160-ECAABF02837D}" type="pres">
      <dgm:prSet presAssocID="{27388FDC-7A46-AB48-8808-2D8D95D4EB10}" presName="Parent1" presStyleLbl="node1" presStyleIdx="2" presStyleCnt="8">
        <dgm:presLayoutVars>
          <dgm:chMax val="1"/>
          <dgm:chPref val="1"/>
          <dgm:bulletEnabled val="1"/>
        </dgm:presLayoutVars>
      </dgm:prSet>
      <dgm:spPr/>
    </dgm:pt>
    <dgm:pt modelId="{6E5E7C3F-13E4-9A43-96C4-FBF5557D59B5}" type="pres">
      <dgm:prSet presAssocID="{27388FDC-7A46-AB48-8808-2D8D95D4EB10}" presName="Childtext1" presStyleLbl="revTx" presStyleIdx="1" presStyleCnt="4">
        <dgm:presLayoutVars>
          <dgm:chMax val="0"/>
          <dgm:chPref val="0"/>
          <dgm:bulletEnabled val="1"/>
        </dgm:presLayoutVars>
      </dgm:prSet>
      <dgm:spPr/>
    </dgm:pt>
    <dgm:pt modelId="{A31AF5E9-9182-4244-A2BC-E13521715D1A}" type="pres">
      <dgm:prSet presAssocID="{27388FDC-7A46-AB48-8808-2D8D95D4EB10}" presName="BalanceSpacing" presStyleCnt="0"/>
      <dgm:spPr/>
    </dgm:pt>
    <dgm:pt modelId="{5E95346E-EC26-CC48-B803-CA2925247935}" type="pres">
      <dgm:prSet presAssocID="{27388FDC-7A46-AB48-8808-2D8D95D4EB10}" presName="BalanceSpacing1" presStyleCnt="0"/>
      <dgm:spPr/>
    </dgm:pt>
    <dgm:pt modelId="{B238A9BB-11F8-8646-8E70-C038E041EE54}" type="pres">
      <dgm:prSet presAssocID="{63664DB8-FDFC-D54E-A561-E56CF1AA58D2}" presName="Accent1Text" presStyleLbl="node1" presStyleIdx="3" presStyleCnt="8"/>
      <dgm:spPr/>
    </dgm:pt>
    <dgm:pt modelId="{E144C227-49AA-4C47-B532-FAF179A50044}" type="pres">
      <dgm:prSet presAssocID="{63664DB8-FDFC-D54E-A561-E56CF1AA58D2}" presName="spaceBetweenRectangles" presStyleCnt="0"/>
      <dgm:spPr/>
    </dgm:pt>
    <dgm:pt modelId="{D484E089-BF6C-9242-96B7-33C0D394463F}" type="pres">
      <dgm:prSet presAssocID="{0228A05D-3F8C-6C43-92EE-9FE16C415F09}" presName="composite" presStyleCnt="0"/>
      <dgm:spPr/>
    </dgm:pt>
    <dgm:pt modelId="{A4D6B912-BD13-4A4E-8553-84EBE8D28C2B}" type="pres">
      <dgm:prSet presAssocID="{0228A05D-3F8C-6C43-92EE-9FE16C415F09}" presName="Parent1" presStyleLbl="node1" presStyleIdx="4" presStyleCnt="8">
        <dgm:presLayoutVars>
          <dgm:chMax val="1"/>
          <dgm:chPref val="1"/>
          <dgm:bulletEnabled val="1"/>
        </dgm:presLayoutVars>
      </dgm:prSet>
      <dgm:spPr/>
    </dgm:pt>
    <dgm:pt modelId="{97B01A67-6E9D-7449-B1E2-F820869F885C}" type="pres">
      <dgm:prSet presAssocID="{0228A05D-3F8C-6C43-92EE-9FE16C415F09}" presName="Childtext1" presStyleLbl="revTx" presStyleIdx="2" presStyleCnt="4">
        <dgm:presLayoutVars>
          <dgm:chMax val="0"/>
          <dgm:chPref val="0"/>
          <dgm:bulletEnabled val="1"/>
        </dgm:presLayoutVars>
      </dgm:prSet>
      <dgm:spPr/>
    </dgm:pt>
    <dgm:pt modelId="{C328418E-102A-9F4A-B95C-715D12958DF0}" type="pres">
      <dgm:prSet presAssocID="{0228A05D-3F8C-6C43-92EE-9FE16C415F09}" presName="BalanceSpacing" presStyleCnt="0"/>
      <dgm:spPr/>
    </dgm:pt>
    <dgm:pt modelId="{D55B9163-CCEF-4F41-B9EE-EFD784DBF7DE}" type="pres">
      <dgm:prSet presAssocID="{0228A05D-3F8C-6C43-92EE-9FE16C415F09}" presName="BalanceSpacing1" presStyleCnt="0"/>
      <dgm:spPr/>
    </dgm:pt>
    <dgm:pt modelId="{24D4EB12-551D-274B-8F50-BC58042D62D0}" type="pres">
      <dgm:prSet presAssocID="{14C05A3F-E455-4245-93F1-A2F657602872}" presName="Accent1Text" presStyleLbl="node1" presStyleIdx="5" presStyleCnt="8"/>
      <dgm:spPr/>
    </dgm:pt>
    <dgm:pt modelId="{82690751-3323-4248-B8B9-0C5CF3E3FDC9}" type="pres">
      <dgm:prSet presAssocID="{14C05A3F-E455-4245-93F1-A2F657602872}" presName="spaceBetweenRectangles" presStyleCnt="0"/>
      <dgm:spPr/>
    </dgm:pt>
    <dgm:pt modelId="{5BFE49BF-8358-1C48-9952-548F0DD51979}" type="pres">
      <dgm:prSet presAssocID="{5B50DA40-C59F-204F-9425-A1E21AD2E66B}" presName="composite" presStyleCnt="0"/>
      <dgm:spPr/>
    </dgm:pt>
    <dgm:pt modelId="{FFE38DAB-B6B7-1242-A7F4-CC3240131008}" type="pres">
      <dgm:prSet presAssocID="{5B50DA40-C59F-204F-9425-A1E21AD2E66B}" presName="Parent1" presStyleLbl="node1" presStyleIdx="6" presStyleCnt="8">
        <dgm:presLayoutVars>
          <dgm:chMax val="1"/>
          <dgm:chPref val="1"/>
          <dgm:bulletEnabled val="1"/>
        </dgm:presLayoutVars>
      </dgm:prSet>
      <dgm:spPr/>
    </dgm:pt>
    <dgm:pt modelId="{C501484E-C9F7-4D44-90E6-D91419D2717D}" type="pres">
      <dgm:prSet presAssocID="{5B50DA40-C59F-204F-9425-A1E21AD2E66B}" presName="Childtext1" presStyleLbl="revTx" presStyleIdx="3" presStyleCnt="4">
        <dgm:presLayoutVars>
          <dgm:chMax val="0"/>
          <dgm:chPref val="0"/>
          <dgm:bulletEnabled val="1"/>
        </dgm:presLayoutVars>
      </dgm:prSet>
      <dgm:spPr/>
    </dgm:pt>
    <dgm:pt modelId="{07FA9A71-FC79-3C4E-B8AB-4059443C41E6}" type="pres">
      <dgm:prSet presAssocID="{5B50DA40-C59F-204F-9425-A1E21AD2E66B}" presName="BalanceSpacing" presStyleCnt="0"/>
      <dgm:spPr/>
    </dgm:pt>
    <dgm:pt modelId="{25284575-9B44-C544-AB71-F2EE4B70904B}" type="pres">
      <dgm:prSet presAssocID="{5B50DA40-C59F-204F-9425-A1E21AD2E66B}" presName="BalanceSpacing1" presStyleCnt="0"/>
      <dgm:spPr/>
    </dgm:pt>
    <dgm:pt modelId="{CC070501-AC93-5543-8A1B-1B91574DC92E}" type="pres">
      <dgm:prSet presAssocID="{EE7AF505-53A7-9848-AE7F-49991C990DF7}" presName="Accent1Text" presStyleLbl="node1" presStyleIdx="7" presStyleCnt="8"/>
      <dgm:spPr/>
    </dgm:pt>
  </dgm:ptLst>
  <dgm:cxnLst>
    <dgm:cxn modelId="{EE65951F-8C1A-F140-BF1D-423E60540AE4}" srcId="{72BD42FE-81A5-424A-8209-97430D270B6C}" destId="{75DAE400-488E-1444-B0A0-294B51879AC7}" srcOrd="0" destOrd="0" parTransId="{B933678A-89A7-304D-AFEB-4237BF68850F}" sibTransId="{22641A04-728E-9748-917A-56378AF1F7EB}"/>
    <dgm:cxn modelId="{B304F631-ABAF-4344-8172-FB804E92E7A8}" type="presOf" srcId="{72BD42FE-81A5-424A-8209-97430D270B6C}" destId="{D169B540-7E92-4541-9889-3C9C689021FD}" srcOrd="0" destOrd="0" presId="urn:microsoft.com/office/officeart/2008/layout/AlternatingHexagons"/>
    <dgm:cxn modelId="{6A3B3B35-1373-214B-9F0F-2AC39225D6C7}" type="presOf" srcId="{DA26873E-656B-F243-B79B-BA2BC1148770}" destId="{6E5E7C3F-13E4-9A43-96C4-FBF5557D59B5}" srcOrd="0" destOrd="0" presId="urn:microsoft.com/office/officeart/2008/layout/AlternatingHexagons"/>
    <dgm:cxn modelId="{E37CF53A-DB6B-4E4A-B3DD-E1A740AB6C57}" type="presOf" srcId="{F6BF3F09-596A-9E47-805E-300903BB2FBA}" destId="{C501484E-C9F7-4D44-90E6-D91419D2717D}" srcOrd="0" destOrd="0" presId="urn:microsoft.com/office/officeart/2008/layout/AlternatingHexagons"/>
    <dgm:cxn modelId="{81C99742-7624-ED4B-967B-595B08CDCDDF}" type="presOf" srcId="{EE7AF505-53A7-9848-AE7F-49991C990DF7}" destId="{CC070501-AC93-5543-8A1B-1B91574DC92E}" srcOrd="0" destOrd="0" presId="urn:microsoft.com/office/officeart/2008/layout/AlternatingHexagons"/>
    <dgm:cxn modelId="{6D522C76-31A0-5A4C-9304-FBAA066FD3CA}" type="presOf" srcId="{4E4AF9AC-0C46-6643-B63C-520035DD45E5}" destId="{04B482EB-EED3-9649-AB43-2E16511E8242}" srcOrd="0" destOrd="0" presId="urn:microsoft.com/office/officeart/2008/layout/AlternatingHexagons"/>
    <dgm:cxn modelId="{61397E58-A51C-A847-A4B7-40F295D6E51C}" type="presOf" srcId="{5B50DA40-C59F-204F-9425-A1E21AD2E66B}" destId="{FFE38DAB-B6B7-1242-A7F4-CC3240131008}" srcOrd="0" destOrd="0" presId="urn:microsoft.com/office/officeart/2008/layout/AlternatingHexagons"/>
    <dgm:cxn modelId="{D563637B-1539-1745-87F1-1D255C861F7F}" srcId="{72BD42FE-81A5-424A-8209-97430D270B6C}" destId="{0228A05D-3F8C-6C43-92EE-9FE16C415F09}" srcOrd="2" destOrd="0" parTransId="{C32CC182-2CE2-3242-BF40-F13ACBE772BB}" sibTransId="{14C05A3F-E455-4245-93F1-A2F657602872}"/>
    <dgm:cxn modelId="{579CDA86-D734-4940-BFC5-4C3AAFDC88D2}" type="presOf" srcId="{27388FDC-7A46-AB48-8808-2D8D95D4EB10}" destId="{DD30A49A-A3A1-6741-8160-ECAABF02837D}" srcOrd="0" destOrd="0" presId="urn:microsoft.com/office/officeart/2008/layout/AlternatingHexagons"/>
    <dgm:cxn modelId="{77F22A94-6772-D441-9B52-B1348ED4C12B}" type="presOf" srcId="{22641A04-728E-9748-917A-56378AF1F7EB}" destId="{07DDD4A4-A22D-F245-9323-BA67D7A91F24}" srcOrd="0" destOrd="0" presId="urn:microsoft.com/office/officeart/2008/layout/AlternatingHexagons"/>
    <dgm:cxn modelId="{B647F195-3E85-3E40-A191-1DFF427F252D}" srcId="{72BD42FE-81A5-424A-8209-97430D270B6C}" destId="{27388FDC-7A46-AB48-8808-2D8D95D4EB10}" srcOrd="1" destOrd="0" parTransId="{25ABF43C-0C75-5248-9B1F-69D7B1B41584}" sibTransId="{63664DB8-FDFC-D54E-A561-E56CF1AA58D2}"/>
    <dgm:cxn modelId="{E9D3ADA1-8B50-8C47-8416-6704AD55629D}" type="presOf" srcId="{BBE38166-76FA-3642-A5F6-0ECAE3E29FDE}" destId="{97B01A67-6E9D-7449-B1E2-F820869F885C}" srcOrd="0" destOrd="0" presId="urn:microsoft.com/office/officeart/2008/layout/AlternatingHexagons"/>
    <dgm:cxn modelId="{A08A1CA3-E240-EE42-A8E5-5A081AD82CC1}" type="presOf" srcId="{63664DB8-FDFC-D54E-A561-E56CF1AA58D2}" destId="{B238A9BB-11F8-8646-8E70-C038E041EE54}" srcOrd="0" destOrd="0" presId="urn:microsoft.com/office/officeart/2008/layout/AlternatingHexagons"/>
    <dgm:cxn modelId="{BC0CE6A6-EF4B-2E40-94BC-9DC25F7FC260}" type="presOf" srcId="{14C05A3F-E455-4245-93F1-A2F657602872}" destId="{24D4EB12-551D-274B-8F50-BC58042D62D0}" srcOrd="0" destOrd="0" presId="urn:microsoft.com/office/officeart/2008/layout/AlternatingHexagons"/>
    <dgm:cxn modelId="{654697AF-AE28-C64D-B06C-563E2F5124B3}" type="presOf" srcId="{75DAE400-488E-1444-B0A0-294B51879AC7}" destId="{06326DFE-0CD8-F042-8395-BC8CA1C39DA5}" srcOrd="0" destOrd="0" presId="urn:microsoft.com/office/officeart/2008/layout/AlternatingHexagons"/>
    <dgm:cxn modelId="{55BEE7B0-BEAF-2949-8D98-251B5C2AA549}" srcId="{5B50DA40-C59F-204F-9425-A1E21AD2E66B}" destId="{F6BF3F09-596A-9E47-805E-300903BB2FBA}" srcOrd="0" destOrd="0" parTransId="{52F1D29C-CE4F-1B42-89E1-35FF4A9C459E}" sibTransId="{8F88B5E1-665A-394A-A34E-A930294BFCA3}"/>
    <dgm:cxn modelId="{D35756B5-2FCE-C348-8C37-45AA493B5729}" type="presOf" srcId="{0228A05D-3F8C-6C43-92EE-9FE16C415F09}" destId="{A4D6B912-BD13-4A4E-8553-84EBE8D28C2B}" srcOrd="0" destOrd="0" presId="urn:microsoft.com/office/officeart/2008/layout/AlternatingHexagons"/>
    <dgm:cxn modelId="{0BFE92CC-55CD-2542-97D7-9CA22FBEB8A8}" srcId="{75DAE400-488E-1444-B0A0-294B51879AC7}" destId="{4E4AF9AC-0C46-6643-B63C-520035DD45E5}" srcOrd="0" destOrd="0" parTransId="{47CF0943-852F-3D44-BB89-F37E710D2D7D}" sibTransId="{7EE97657-7B2E-0647-B834-9C74EE03A220}"/>
    <dgm:cxn modelId="{DBDC5ADD-A278-0643-94CF-D1F6FB616532}" srcId="{72BD42FE-81A5-424A-8209-97430D270B6C}" destId="{5B50DA40-C59F-204F-9425-A1E21AD2E66B}" srcOrd="3" destOrd="0" parTransId="{11B0D977-03F5-4441-8744-76EA2C649E28}" sibTransId="{EE7AF505-53A7-9848-AE7F-49991C990DF7}"/>
    <dgm:cxn modelId="{090660DF-9638-BB40-8D71-C3A3D7FD8AC1}" srcId="{27388FDC-7A46-AB48-8808-2D8D95D4EB10}" destId="{DA26873E-656B-F243-B79B-BA2BC1148770}" srcOrd="0" destOrd="0" parTransId="{BCDE8ABD-BC53-B047-9FC5-5B8D9A3E069F}" sibTransId="{3A83BA22-A1EF-9E42-B053-B30296EE0540}"/>
    <dgm:cxn modelId="{718F05F5-095E-DF40-8FEA-41B5EA760CA8}" srcId="{0228A05D-3F8C-6C43-92EE-9FE16C415F09}" destId="{BBE38166-76FA-3642-A5F6-0ECAE3E29FDE}" srcOrd="0" destOrd="0" parTransId="{7C3DC2C2-2E62-3F49-BE1A-88272ED2F851}" sibTransId="{57793EE9-1CB3-8E4B-A330-60239C5E2D9B}"/>
    <dgm:cxn modelId="{BFDFD504-A116-494D-96E1-AA590925E013}" type="presParOf" srcId="{D169B540-7E92-4541-9889-3C9C689021FD}" destId="{369176B1-FD89-5D4B-8568-7289FD9E4D00}" srcOrd="0" destOrd="0" presId="urn:microsoft.com/office/officeart/2008/layout/AlternatingHexagons"/>
    <dgm:cxn modelId="{F8CE4EA2-E91C-6A40-91F4-6B45A8FDB647}" type="presParOf" srcId="{369176B1-FD89-5D4B-8568-7289FD9E4D00}" destId="{06326DFE-0CD8-F042-8395-BC8CA1C39DA5}" srcOrd="0" destOrd="0" presId="urn:microsoft.com/office/officeart/2008/layout/AlternatingHexagons"/>
    <dgm:cxn modelId="{C660B781-39E5-5A44-B3EC-91A4E73E3B5E}" type="presParOf" srcId="{369176B1-FD89-5D4B-8568-7289FD9E4D00}" destId="{04B482EB-EED3-9649-AB43-2E16511E8242}" srcOrd="1" destOrd="0" presId="urn:microsoft.com/office/officeart/2008/layout/AlternatingHexagons"/>
    <dgm:cxn modelId="{FCEDE1EF-0D1B-9643-9762-357E82B6022A}" type="presParOf" srcId="{369176B1-FD89-5D4B-8568-7289FD9E4D00}" destId="{2AD00272-0120-4442-95B8-ED46E4FDA0AF}" srcOrd="2" destOrd="0" presId="urn:microsoft.com/office/officeart/2008/layout/AlternatingHexagons"/>
    <dgm:cxn modelId="{5CBA3E28-2145-A94C-86BF-B7DBB6A49D46}" type="presParOf" srcId="{369176B1-FD89-5D4B-8568-7289FD9E4D00}" destId="{8ABCEE83-323C-B742-9221-F0D23DB7E71B}" srcOrd="3" destOrd="0" presId="urn:microsoft.com/office/officeart/2008/layout/AlternatingHexagons"/>
    <dgm:cxn modelId="{329104BE-3845-104A-9AA6-38EE0704AF99}" type="presParOf" srcId="{369176B1-FD89-5D4B-8568-7289FD9E4D00}" destId="{07DDD4A4-A22D-F245-9323-BA67D7A91F24}" srcOrd="4" destOrd="0" presId="urn:microsoft.com/office/officeart/2008/layout/AlternatingHexagons"/>
    <dgm:cxn modelId="{F4EB78CB-8D4D-4849-9C0A-BC0522E33F64}" type="presParOf" srcId="{D169B540-7E92-4541-9889-3C9C689021FD}" destId="{58A389DC-86A0-5248-B2B3-2CABAFD2C669}" srcOrd="1" destOrd="0" presId="urn:microsoft.com/office/officeart/2008/layout/AlternatingHexagons"/>
    <dgm:cxn modelId="{9EB61D2B-5CBA-C349-8DAA-E163C1A048C6}" type="presParOf" srcId="{D169B540-7E92-4541-9889-3C9C689021FD}" destId="{B6E88E2D-F46F-7E4A-ABB6-6C9920D9CB57}" srcOrd="2" destOrd="0" presId="urn:microsoft.com/office/officeart/2008/layout/AlternatingHexagons"/>
    <dgm:cxn modelId="{7345884A-71A4-5C44-8BC3-FDBA58A6BA6D}" type="presParOf" srcId="{B6E88E2D-F46F-7E4A-ABB6-6C9920D9CB57}" destId="{DD30A49A-A3A1-6741-8160-ECAABF02837D}" srcOrd="0" destOrd="0" presId="urn:microsoft.com/office/officeart/2008/layout/AlternatingHexagons"/>
    <dgm:cxn modelId="{9778EED4-7922-EE4E-8BAB-28F856C5F3B0}" type="presParOf" srcId="{B6E88E2D-F46F-7E4A-ABB6-6C9920D9CB57}" destId="{6E5E7C3F-13E4-9A43-96C4-FBF5557D59B5}" srcOrd="1" destOrd="0" presId="urn:microsoft.com/office/officeart/2008/layout/AlternatingHexagons"/>
    <dgm:cxn modelId="{042B9B36-4038-7D46-8D3A-140AF634D84B}" type="presParOf" srcId="{B6E88E2D-F46F-7E4A-ABB6-6C9920D9CB57}" destId="{A31AF5E9-9182-4244-A2BC-E13521715D1A}" srcOrd="2" destOrd="0" presId="urn:microsoft.com/office/officeart/2008/layout/AlternatingHexagons"/>
    <dgm:cxn modelId="{CE4E08E4-E2BE-434E-AF2D-1A874617BA75}" type="presParOf" srcId="{B6E88E2D-F46F-7E4A-ABB6-6C9920D9CB57}" destId="{5E95346E-EC26-CC48-B803-CA2925247935}" srcOrd="3" destOrd="0" presId="urn:microsoft.com/office/officeart/2008/layout/AlternatingHexagons"/>
    <dgm:cxn modelId="{0CAC5FCC-2814-DA44-A3B2-6CF4CAEBEBA6}" type="presParOf" srcId="{B6E88E2D-F46F-7E4A-ABB6-6C9920D9CB57}" destId="{B238A9BB-11F8-8646-8E70-C038E041EE54}" srcOrd="4" destOrd="0" presId="urn:microsoft.com/office/officeart/2008/layout/AlternatingHexagons"/>
    <dgm:cxn modelId="{A5C08466-94D5-734F-AF77-5FD14D4A8DD6}" type="presParOf" srcId="{D169B540-7E92-4541-9889-3C9C689021FD}" destId="{E144C227-49AA-4C47-B532-FAF179A50044}" srcOrd="3" destOrd="0" presId="urn:microsoft.com/office/officeart/2008/layout/AlternatingHexagons"/>
    <dgm:cxn modelId="{936E998A-A773-364B-B383-F7749744214D}" type="presParOf" srcId="{D169B540-7E92-4541-9889-3C9C689021FD}" destId="{D484E089-BF6C-9242-96B7-33C0D394463F}" srcOrd="4" destOrd="0" presId="urn:microsoft.com/office/officeart/2008/layout/AlternatingHexagons"/>
    <dgm:cxn modelId="{162A622A-B1F6-0045-8A01-182794D1F0EF}" type="presParOf" srcId="{D484E089-BF6C-9242-96B7-33C0D394463F}" destId="{A4D6B912-BD13-4A4E-8553-84EBE8D28C2B}" srcOrd="0" destOrd="0" presId="urn:microsoft.com/office/officeart/2008/layout/AlternatingHexagons"/>
    <dgm:cxn modelId="{0D95D179-FA84-8B4A-866F-DD4A5E36A797}" type="presParOf" srcId="{D484E089-BF6C-9242-96B7-33C0D394463F}" destId="{97B01A67-6E9D-7449-B1E2-F820869F885C}" srcOrd="1" destOrd="0" presId="urn:microsoft.com/office/officeart/2008/layout/AlternatingHexagons"/>
    <dgm:cxn modelId="{49EE277F-1CF8-A54B-A197-BDACEF415D03}" type="presParOf" srcId="{D484E089-BF6C-9242-96B7-33C0D394463F}" destId="{C328418E-102A-9F4A-B95C-715D12958DF0}" srcOrd="2" destOrd="0" presId="urn:microsoft.com/office/officeart/2008/layout/AlternatingHexagons"/>
    <dgm:cxn modelId="{E94BF489-B4DC-BC4B-A5CB-322419E02900}" type="presParOf" srcId="{D484E089-BF6C-9242-96B7-33C0D394463F}" destId="{D55B9163-CCEF-4F41-B9EE-EFD784DBF7DE}" srcOrd="3" destOrd="0" presId="urn:microsoft.com/office/officeart/2008/layout/AlternatingHexagons"/>
    <dgm:cxn modelId="{0BFC5EDD-6F13-614A-A95F-5A32ABC415D0}" type="presParOf" srcId="{D484E089-BF6C-9242-96B7-33C0D394463F}" destId="{24D4EB12-551D-274B-8F50-BC58042D62D0}" srcOrd="4" destOrd="0" presId="urn:microsoft.com/office/officeart/2008/layout/AlternatingHexagons"/>
    <dgm:cxn modelId="{1B0D0F9A-124D-5C4B-B0AD-1528082C2939}" type="presParOf" srcId="{D169B540-7E92-4541-9889-3C9C689021FD}" destId="{82690751-3323-4248-B8B9-0C5CF3E3FDC9}" srcOrd="5" destOrd="0" presId="urn:microsoft.com/office/officeart/2008/layout/AlternatingHexagons"/>
    <dgm:cxn modelId="{8CCD49C0-1868-DE4C-8121-6CB4EF900118}" type="presParOf" srcId="{D169B540-7E92-4541-9889-3C9C689021FD}" destId="{5BFE49BF-8358-1C48-9952-548F0DD51979}" srcOrd="6" destOrd="0" presId="urn:microsoft.com/office/officeart/2008/layout/AlternatingHexagons"/>
    <dgm:cxn modelId="{7B137721-C412-7A4E-BC80-5A1F998D0706}" type="presParOf" srcId="{5BFE49BF-8358-1C48-9952-548F0DD51979}" destId="{FFE38DAB-B6B7-1242-A7F4-CC3240131008}" srcOrd="0" destOrd="0" presId="urn:microsoft.com/office/officeart/2008/layout/AlternatingHexagons"/>
    <dgm:cxn modelId="{83FF2CBB-3BBC-454E-89DA-91EDEFE0D859}" type="presParOf" srcId="{5BFE49BF-8358-1C48-9952-548F0DD51979}" destId="{C501484E-C9F7-4D44-90E6-D91419D2717D}" srcOrd="1" destOrd="0" presId="urn:microsoft.com/office/officeart/2008/layout/AlternatingHexagons"/>
    <dgm:cxn modelId="{7304BB8F-E458-2342-A842-9C04DE81FA86}" type="presParOf" srcId="{5BFE49BF-8358-1C48-9952-548F0DD51979}" destId="{07FA9A71-FC79-3C4E-B8AB-4059443C41E6}" srcOrd="2" destOrd="0" presId="urn:microsoft.com/office/officeart/2008/layout/AlternatingHexagons"/>
    <dgm:cxn modelId="{CB0C89B2-5DB2-D746-B05D-0CACFD38F304}" type="presParOf" srcId="{5BFE49BF-8358-1C48-9952-548F0DD51979}" destId="{25284575-9B44-C544-AB71-F2EE4B70904B}" srcOrd="3" destOrd="0" presId="urn:microsoft.com/office/officeart/2008/layout/AlternatingHexagons"/>
    <dgm:cxn modelId="{E1C31AF5-17D0-9F4A-A297-33A4853142E3}" type="presParOf" srcId="{5BFE49BF-8358-1C48-9952-548F0DD51979}" destId="{CC070501-AC93-5543-8A1B-1B91574DC92E}" srcOrd="4" destOrd="0" presId="urn:microsoft.com/office/officeart/2008/layout/AlternatingHexagons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2BD42FE-81A5-424A-8209-97430D270B6C}" type="doc">
      <dgm:prSet loTypeId="urn:microsoft.com/office/officeart/2008/layout/AlternatingHexagons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75DAE400-488E-1444-B0A0-294B51879AC7}">
      <dgm:prSet phldrT="[Text]" custT="1"/>
      <dgm:spPr>
        <a:solidFill>
          <a:schemeClr val="accent4">
            <a:lumMod val="60000"/>
            <a:lumOff val="40000"/>
          </a:schemeClr>
        </a:solidFill>
      </dgm:spPr>
      <dgm:t>
        <a:bodyPr/>
        <a:lstStyle/>
        <a:p>
          <a:r>
            <a:rPr lang="de-DE" sz="1200">
              <a:solidFill>
                <a:schemeClr val="tx1"/>
              </a:solidFill>
            </a:rPr>
            <a:t>Test </a:t>
          </a:r>
          <a:r>
            <a:rPr lang="de-DE" sz="1200" err="1">
              <a:solidFill>
                <a:schemeClr val="tx1"/>
              </a:solidFill>
            </a:rPr>
            <a:t>Scope</a:t>
          </a:r>
          <a:endParaRPr lang="de-DE" sz="1200">
            <a:solidFill>
              <a:schemeClr val="tx1"/>
            </a:solidFill>
          </a:endParaRPr>
        </a:p>
      </dgm:t>
    </dgm:pt>
    <dgm:pt modelId="{B933678A-89A7-304D-AFEB-4237BF68850F}" type="parTrans" cxnId="{EE65951F-8C1A-F140-BF1D-423E60540AE4}">
      <dgm:prSet/>
      <dgm:spPr/>
      <dgm:t>
        <a:bodyPr/>
        <a:lstStyle/>
        <a:p>
          <a:endParaRPr lang="de-DE"/>
        </a:p>
      </dgm:t>
    </dgm:pt>
    <dgm:pt modelId="{22641A04-728E-9748-917A-56378AF1F7EB}" type="sibTrans" cxnId="{EE65951F-8C1A-F140-BF1D-423E60540AE4}">
      <dgm:prSet/>
      <dgm:spPr>
        <a:solidFill>
          <a:srgbClr val="FFF2CC">
            <a:alpha val="29804"/>
          </a:srgbClr>
        </a:solidFill>
      </dgm:spPr>
      <dgm:t>
        <a:bodyPr/>
        <a:lstStyle/>
        <a:p>
          <a:endParaRPr lang="de-DE"/>
        </a:p>
      </dgm:t>
    </dgm:pt>
    <dgm:pt modelId="{4E4AF9AC-0C46-6643-B63C-520035DD45E5}">
      <dgm:prSet phldrT="[Text]" custT="1"/>
      <dgm:spPr/>
      <dgm:t>
        <a:bodyPr/>
        <a:lstStyle/>
        <a:p>
          <a:r>
            <a:rPr lang="de-DE" sz="1200" err="1"/>
            <a:t>Validate</a:t>
          </a:r>
          <a:r>
            <a:rPr lang="de-DE" sz="1200"/>
            <a:t> </a:t>
          </a:r>
          <a:r>
            <a:rPr lang="de-DE" sz="1200" err="1"/>
            <a:t>hypothesis</a:t>
          </a:r>
          <a:endParaRPr lang="de-DE" sz="1200"/>
        </a:p>
      </dgm:t>
    </dgm:pt>
    <dgm:pt modelId="{47CF0943-852F-3D44-BB89-F37E710D2D7D}" type="parTrans" cxnId="{0BFE92CC-55CD-2542-97D7-9CA22FBEB8A8}">
      <dgm:prSet/>
      <dgm:spPr/>
      <dgm:t>
        <a:bodyPr/>
        <a:lstStyle/>
        <a:p>
          <a:endParaRPr lang="de-DE"/>
        </a:p>
      </dgm:t>
    </dgm:pt>
    <dgm:pt modelId="{7EE97657-7B2E-0647-B834-9C74EE03A220}" type="sibTrans" cxnId="{0BFE92CC-55CD-2542-97D7-9CA22FBEB8A8}">
      <dgm:prSet/>
      <dgm:spPr/>
      <dgm:t>
        <a:bodyPr/>
        <a:lstStyle/>
        <a:p>
          <a:endParaRPr lang="de-DE"/>
        </a:p>
      </dgm:t>
    </dgm:pt>
    <dgm:pt modelId="{27388FDC-7A46-AB48-8808-2D8D95D4EB10}">
      <dgm:prSet phldrT="[Text]" custT="1"/>
      <dgm:spPr>
        <a:solidFill>
          <a:schemeClr val="accent4">
            <a:lumMod val="60000"/>
            <a:lumOff val="40000"/>
          </a:schemeClr>
        </a:solidFill>
      </dgm:spPr>
      <dgm:t>
        <a:bodyPr/>
        <a:lstStyle/>
        <a:p>
          <a:r>
            <a:rPr lang="de-DE" sz="1200" err="1">
              <a:solidFill>
                <a:schemeClr val="tx1"/>
              </a:solidFill>
            </a:rPr>
            <a:t>Testing</a:t>
          </a:r>
          <a:r>
            <a:rPr lang="de-DE" sz="1200">
              <a:solidFill>
                <a:schemeClr val="tx1"/>
              </a:solidFill>
            </a:rPr>
            <a:t> </a:t>
          </a:r>
          <a:r>
            <a:rPr lang="de-DE" sz="1200" err="1">
              <a:solidFill>
                <a:schemeClr val="tx1"/>
              </a:solidFill>
            </a:rPr>
            <a:t>Proce-dure</a:t>
          </a:r>
          <a:endParaRPr lang="de-DE" sz="1200">
            <a:solidFill>
              <a:schemeClr val="tx1"/>
            </a:solidFill>
          </a:endParaRPr>
        </a:p>
      </dgm:t>
    </dgm:pt>
    <dgm:pt modelId="{25ABF43C-0C75-5248-9B1F-69D7B1B41584}" type="parTrans" cxnId="{B647F195-3E85-3E40-A191-1DFF427F252D}">
      <dgm:prSet/>
      <dgm:spPr/>
      <dgm:t>
        <a:bodyPr/>
        <a:lstStyle/>
        <a:p>
          <a:endParaRPr lang="de-DE"/>
        </a:p>
      </dgm:t>
    </dgm:pt>
    <dgm:pt modelId="{63664DB8-FDFC-D54E-A561-E56CF1AA58D2}" type="sibTrans" cxnId="{B647F195-3E85-3E40-A191-1DFF427F252D}">
      <dgm:prSet/>
      <dgm:spPr>
        <a:solidFill>
          <a:srgbClr val="FFF2CC">
            <a:alpha val="29804"/>
          </a:srgbClr>
        </a:solidFill>
      </dgm:spPr>
      <dgm:t>
        <a:bodyPr/>
        <a:lstStyle/>
        <a:p>
          <a:endParaRPr lang="de-DE"/>
        </a:p>
      </dgm:t>
    </dgm:pt>
    <dgm:pt modelId="{0228A05D-3F8C-6C43-92EE-9FE16C415F09}">
      <dgm:prSet phldrT="[Text]" custT="1"/>
      <dgm:spPr>
        <a:solidFill>
          <a:schemeClr val="accent4">
            <a:lumMod val="60000"/>
            <a:lumOff val="40000"/>
          </a:schemeClr>
        </a:solidFill>
      </dgm:spPr>
      <dgm:t>
        <a:bodyPr/>
        <a:lstStyle/>
        <a:p>
          <a:r>
            <a:rPr lang="de-DE" sz="1200" err="1">
              <a:solidFill>
                <a:schemeClr val="tx1"/>
              </a:solidFill>
            </a:rPr>
            <a:t>Equip-ment</a:t>
          </a:r>
          <a:endParaRPr lang="de-DE" sz="1200">
            <a:solidFill>
              <a:schemeClr val="tx1"/>
            </a:solidFill>
          </a:endParaRPr>
        </a:p>
      </dgm:t>
    </dgm:pt>
    <dgm:pt modelId="{C32CC182-2CE2-3242-BF40-F13ACBE772BB}" type="parTrans" cxnId="{D563637B-1539-1745-87F1-1D255C861F7F}">
      <dgm:prSet/>
      <dgm:spPr/>
      <dgm:t>
        <a:bodyPr/>
        <a:lstStyle/>
        <a:p>
          <a:endParaRPr lang="de-DE"/>
        </a:p>
      </dgm:t>
    </dgm:pt>
    <dgm:pt modelId="{14C05A3F-E455-4245-93F1-A2F657602872}" type="sibTrans" cxnId="{D563637B-1539-1745-87F1-1D255C861F7F}">
      <dgm:prSet custT="1"/>
      <dgm:spPr>
        <a:solidFill>
          <a:srgbClr val="FFF2CC">
            <a:alpha val="29804"/>
          </a:srgbClr>
        </a:solidFill>
      </dgm:spPr>
      <dgm:t>
        <a:bodyPr/>
        <a:lstStyle/>
        <a:p>
          <a:endParaRPr lang="de-DE" sz="2000"/>
        </a:p>
      </dgm:t>
    </dgm:pt>
    <dgm:pt modelId="{BBE38166-76FA-3642-A5F6-0ECAE3E29FDE}">
      <dgm:prSet phldrT="[Text]" custT="1"/>
      <dgm:spPr/>
      <dgm:t>
        <a:bodyPr/>
        <a:lstStyle/>
        <a:p>
          <a:r>
            <a:rPr lang="de-DE" sz="1200" err="1"/>
            <a:t>for</a:t>
          </a:r>
          <a:r>
            <a:rPr lang="de-DE" sz="1200"/>
            <a:t> User </a:t>
          </a:r>
          <a:r>
            <a:rPr lang="de-DE" sz="1200" err="1"/>
            <a:t>and</a:t>
          </a:r>
          <a:r>
            <a:rPr lang="de-DE" sz="1200"/>
            <a:t> Interviewer</a:t>
          </a:r>
        </a:p>
      </dgm:t>
    </dgm:pt>
    <dgm:pt modelId="{7C3DC2C2-2E62-3F49-BE1A-88272ED2F851}" type="parTrans" cxnId="{718F05F5-095E-DF40-8FEA-41B5EA760CA8}">
      <dgm:prSet/>
      <dgm:spPr/>
      <dgm:t>
        <a:bodyPr/>
        <a:lstStyle/>
        <a:p>
          <a:endParaRPr lang="de-DE"/>
        </a:p>
      </dgm:t>
    </dgm:pt>
    <dgm:pt modelId="{57793EE9-1CB3-8E4B-A330-60239C5E2D9B}" type="sibTrans" cxnId="{718F05F5-095E-DF40-8FEA-41B5EA760CA8}">
      <dgm:prSet/>
      <dgm:spPr/>
      <dgm:t>
        <a:bodyPr/>
        <a:lstStyle/>
        <a:p>
          <a:endParaRPr lang="de-DE"/>
        </a:p>
      </dgm:t>
    </dgm:pt>
    <dgm:pt modelId="{DA26873E-656B-F243-B79B-BA2BC1148770}">
      <dgm:prSet custT="1"/>
      <dgm:spPr/>
      <dgm:t>
        <a:bodyPr/>
        <a:lstStyle/>
        <a:p>
          <a:r>
            <a:rPr lang="de-DE" sz="1200"/>
            <a:t>2 </a:t>
          </a:r>
          <a:r>
            <a:rPr lang="de-DE" sz="1200" err="1"/>
            <a:t>parts</a:t>
          </a:r>
          <a:endParaRPr lang="de-DE" sz="1200"/>
        </a:p>
      </dgm:t>
    </dgm:pt>
    <dgm:pt modelId="{BCDE8ABD-BC53-B047-9FC5-5B8D9A3E069F}" type="parTrans" cxnId="{090660DF-9638-BB40-8D71-C3A3D7FD8AC1}">
      <dgm:prSet/>
      <dgm:spPr/>
      <dgm:t>
        <a:bodyPr/>
        <a:lstStyle/>
        <a:p>
          <a:endParaRPr lang="de-DE"/>
        </a:p>
      </dgm:t>
    </dgm:pt>
    <dgm:pt modelId="{3A83BA22-A1EF-9E42-B053-B30296EE0540}" type="sibTrans" cxnId="{090660DF-9638-BB40-8D71-C3A3D7FD8AC1}">
      <dgm:prSet/>
      <dgm:spPr/>
      <dgm:t>
        <a:bodyPr/>
        <a:lstStyle/>
        <a:p>
          <a:endParaRPr lang="de-DE"/>
        </a:p>
      </dgm:t>
    </dgm:pt>
    <dgm:pt modelId="{5B50DA40-C59F-204F-9425-A1E21AD2E66B}">
      <dgm:prSet phldrT="[Text]" custT="1"/>
      <dgm:spPr>
        <a:solidFill>
          <a:schemeClr val="accent4">
            <a:lumMod val="60000"/>
            <a:lumOff val="40000"/>
          </a:schemeClr>
        </a:solidFill>
      </dgm:spPr>
      <dgm:t>
        <a:bodyPr/>
        <a:lstStyle/>
        <a:p>
          <a:r>
            <a:rPr lang="de-DE" sz="1200">
              <a:solidFill>
                <a:schemeClr val="tx1"/>
              </a:solidFill>
            </a:rPr>
            <a:t>Test Design</a:t>
          </a:r>
        </a:p>
      </dgm:t>
    </dgm:pt>
    <dgm:pt modelId="{11B0D977-03F5-4441-8744-76EA2C649E28}" type="parTrans" cxnId="{DBDC5ADD-A278-0643-94CF-D1F6FB616532}">
      <dgm:prSet/>
      <dgm:spPr/>
      <dgm:t>
        <a:bodyPr/>
        <a:lstStyle/>
        <a:p>
          <a:endParaRPr lang="de-DE"/>
        </a:p>
      </dgm:t>
    </dgm:pt>
    <dgm:pt modelId="{EE7AF505-53A7-9848-AE7F-49991C990DF7}" type="sibTrans" cxnId="{DBDC5ADD-A278-0643-94CF-D1F6FB616532}">
      <dgm:prSet/>
      <dgm:spPr>
        <a:solidFill>
          <a:srgbClr val="FFF2CC">
            <a:alpha val="29804"/>
          </a:srgbClr>
        </a:solidFill>
      </dgm:spPr>
      <dgm:t>
        <a:bodyPr/>
        <a:lstStyle/>
        <a:p>
          <a:endParaRPr lang="de-DE"/>
        </a:p>
      </dgm:t>
    </dgm:pt>
    <dgm:pt modelId="{F6BF3F09-596A-9E47-805E-300903BB2FBA}">
      <dgm:prSet custT="1"/>
      <dgm:spPr/>
      <dgm:t>
        <a:bodyPr/>
        <a:lstStyle/>
        <a:p>
          <a:r>
            <a:rPr lang="de-DE" sz="1200" err="1"/>
            <a:t>Within-subject</a:t>
          </a:r>
          <a:r>
            <a:rPr lang="de-DE" sz="1200"/>
            <a:t> </a:t>
          </a:r>
          <a:r>
            <a:rPr lang="de-DE" sz="1200" err="1"/>
            <a:t>testing</a:t>
          </a:r>
          <a:endParaRPr lang="de-DE" sz="1200"/>
        </a:p>
      </dgm:t>
    </dgm:pt>
    <dgm:pt modelId="{52F1D29C-CE4F-1B42-89E1-35FF4A9C459E}" type="parTrans" cxnId="{55BEE7B0-BEAF-2949-8D98-251B5C2AA549}">
      <dgm:prSet/>
      <dgm:spPr/>
      <dgm:t>
        <a:bodyPr/>
        <a:lstStyle/>
        <a:p>
          <a:endParaRPr lang="de-DE"/>
        </a:p>
      </dgm:t>
    </dgm:pt>
    <dgm:pt modelId="{8F88B5E1-665A-394A-A34E-A930294BFCA3}" type="sibTrans" cxnId="{55BEE7B0-BEAF-2949-8D98-251B5C2AA549}">
      <dgm:prSet/>
      <dgm:spPr/>
      <dgm:t>
        <a:bodyPr/>
        <a:lstStyle/>
        <a:p>
          <a:endParaRPr lang="de-DE"/>
        </a:p>
      </dgm:t>
    </dgm:pt>
    <dgm:pt modelId="{D169B540-7E92-4541-9889-3C9C689021FD}" type="pres">
      <dgm:prSet presAssocID="{72BD42FE-81A5-424A-8209-97430D270B6C}" presName="Name0" presStyleCnt="0">
        <dgm:presLayoutVars>
          <dgm:chMax/>
          <dgm:chPref/>
          <dgm:dir/>
          <dgm:animLvl val="lvl"/>
        </dgm:presLayoutVars>
      </dgm:prSet>
      <dgm:spPr/>
    </dgm:pt>
    <dgm:pt modelId="{369176B1-FD89-5D4B-8568-7289FD9E4D00}" type="pres">
      <dgm:prSet presAssocID="{75DAE400-488E-1444-B0A0-294B51879AC7}" presName="composite" presStyleCnt="0"/>
      <dgm:spPr/>
    </dgm:pt>
    <dgm:pt modelId="{06326DFE-0CD8-F042-8395-BC8CA1C39DA5}" type="pres">
      <dgm:prSet presAssocID="{75DAE400-488E-1444-B0A0-294B51879AC7}" presName="Parent1" presStyleLbl="node1" presStyleIdx="0" presStyleCnt="8" custLinFactNeighborX="888" custLinFactNeighborY="25">
        <dgm:presLayoutVars>
          <dgm:chMax val="1"/>
          <dgm:chPref val="1"/>
          <dgm:bulletEnabled val="1"/>
        </dgm:presLayoutVars>
      </dgm:prSet>
      <dgm:spPr/>
    </dgm:pt>
    <dgm:pt modelId="{04B482EB-EED3-9649-AB43-2E16511E8242}" type="pres">
      <dgm:prSet presAssocID="{75DAE400-488E-1444-B0A0-294B51879AC7}" presName="Childtext1" presStyleLbl="revTx" presStyleIdx="0" presStyleCnt="4">
        <dgm:presLayoutVars>
          <dgm:chMax val="0"/>
          <dgm:chPref val="0"/>
          <dgm:bulletEnabled val="1"/>
        </dgm:presLayoutVars>
      </dgm:prSet>
      <dgm:spPr/>
    </dgm:pt>
    <dgm:pt modelId="{2AD00272-0120-4442-95B8-ED46E4FDA0AF}" type="pres">
      <dgm:prSet presAssocID="{75DAE400-488E-1444-B0A0-294B51879AC7}" presName="BalanceSpacing" presStyleCnt="0"/>
      <dgm:spPr/>
    </dgm:pt>
    <dgm:pt modelId="{8ABCEE83-323C-B742-9221-F0D23DB7E71B}" type="pres">
      <dgm:prSet presAssocID="{75DAE400-488E-1444-B0A0-294B51879AC7}" presName="BalanceSpacing1" presStyleCnt="0"/>
      <dgm:spPr/>
    </dgm:pt>
    <dgm:pt modelId="{07DDD4A4-A22D-F245-9323-BA67D7A91F24}" type="pres">
      <dgm:prSet presAssocID="{22641A04-728E-9748-917A-56378AF1F7EB}" presName="Accent1Text" presStyleLbl="node1" presStyleIdx="1" presStyleCnt="8"/>
      <dgm:spPr/>
    </dgm:pt>
    <dgm:pt modelId="{58A389DC-86A0-5248-B2B3-2CABAFD2C669}" type="pres">
      <dgm:prSet presAssocID="{22641A04-728E-9748-917A-56378AF1F7EB}" presName="spaceBetweenRectangles" presStyleCnt="0"/>
      <dgm:spPr/>
    </dgm:pt>
    <dgm:pt modelId="{B6E88E2D-F46F-7E4A-ABB6-6C9920D9CB57}" type="pres">
      <dgm:prSet presAssocID="{27388FDC-7A46-AB48-8808-2D8D95D4EB10}" presName="composite" presStyleCnt="0"/>
      <dgm:spPr/>
    </dgm:pt>
    <dgm:pt modelId="{DD30A49A-A3A1-6741-8160-ECAABF02837D}" type="pres">
      <dgm:prSet presAssocID="{27388FDC-7A46-AB48-8808-2D8D95D4EB10}" presName="Parent1" presStyleLbl="node1" presStyleIdx="2" presStyleCnt="8">
        <dgm:presLayoutVars>
          <dgm:chMax val="1"/>
          <dgm:chPref val="1"/>
          <dgm:bulletEnabled val="1"/>
        </dgm:presLayoutVars>
      </dgm:prSet>
      <dgm:spPr/>
    </dgm:pt>
    <dgm:pt modelId="{6E5E7C3F-13E4-9A43-96C4-FBF5557D59B5}" type="pres">
      <dgm:prSet presAssocID="{27388FDC-7A46-AB48-8808-2D8D95D4EB10}" presName="Childtext1" presStyleLbl="revTx" presStyleIdx="1" presStyleCnt="4">
        <dgm:presLayoutVars>
          <dgm:chMax val="0"/>
          <dgm:chPref val="0"/>
          <dgm:bulletEnabled val="1"/>
        </dgm:presLayoutVars>
      </dgm:prSet>
      <dgm:spPr/>
    </dgm:pt>
    <dgm:pt modelId="{A31AF5E9-9182-4244-A2BC-E13521715D1A}" type="pres">
      <dgm:prSet presAssocID="{27388FDC-7A46-AB48-8808-2D8D95D4EB10}" presName="BalanceSpacing" presStyleCnt="0"/>
      <dgm:spPr/>
    </dgm:pt>
    <dgm:pt modelId="{5E95346E-EC26-CC48-B803-CA2925247935}" type="pres">
      <dgm:prSet presAssocID="{27388FDC-7A46-AB48-8808-2D8D95D4EB10}" presName="BalanceSpacing1" presStyleCnt="0"/>
      <dgm:spPr/>
    </dgm:pt>
    <dgm:pt modelId="{B238A9BB-11F8-8646-8E70-C038E041EE54}" type="pres">
      <dgm:prSet presAssocID="{63664DB8-FDFC-D54E-A561-E56CF1AA58D2}" presName="Accent1Text" presStyleLbl="node1" presStyleIdx="3" presStyleCnt="8"/>
      <dgm:spPr/>
    </dgm:pt>
    <dgm:pt modelId="{E144C227-49AA-4C47-B532-FAF179A50044}" type="pres">
      <dgm:prSet presAssocID="{63664DB8-FDFC-D54E-A561-E56CF1AA58D2}" presName="spaceBetweenRectangles" presStyleCnt="0"/>
      <dgm:spPr/>
    </dgm:pt>
    <dgm:pt modelId="{D484E089-BF6C-9242-96B7-33C0D394463F}" type="pres">
      <dgm:prSet presAssocID="{0228A05D-3F8C-6C43-92EE-9FE16C415F09}" presName="composite" presStyleCnt="0"/>
      <dgm:spPr/>
    </dgm:pt>
    <dgm:pt modelId="{A4D6B912-BD13-4A4E-8553-84EBE8D28C2B}" type="pres">
      <dgm:prSet presAssocID="{0228A05D-3F8C-6C43-92EE-9FE16C415F09}" presName="Parent1" presStyleLbl="node1" presStyleIdx="4" presStyleCnt="8">
        <dgm:presLayoutVars>
          <dgm:chMax val="1"/>
          <dgm:chPref val="1"/>
          <dgm:bulletEnabled val="1"/>
        </dgm:presLayoutVars>
      </dgm:prSet>
      <dgm:spPr/>
    </dgm:pt>
    <dgm:pt modelId="{97B01A67-6E9D-7449-B1E2-F820869F885C}" type="pres">
      <dgm:prSet presAssocID="{0228A05D-3F8C-6C43-92EE-9FE16C415F09}" presName="Childtext1" presStyleLbl="revTx" presStyleIdx="2" presStyleCnt="4">
        <dgm:presLayoutVars>
          <dgm:chMax val="0"/>
          <dgm:chPref val="0"/>
          <dgm:bulletEnabled val="1"/>
        </dgm:presLayoutVars>
      </dgm:prSet>
      <dgm:spPr/>
    </dgm:pt>
    <dgm:pt modelId="{C328418E-102A-9F4A-B95C-715D12958DF0}" type="pres">
      <dgm:prSet presAssocID="{0228A05D-3F8C-6C43-92EE-9FE16C415F09}" presName="BalanceSpacing" presStyleCnt="0"/>
      <dgm:spPr/>
    </dgm:pt>
    <dgm:pt modelId="{D55B9163-CCEF-4F41-B9EE-EFD784DBF7DE}" type="pres">
      <dgm:prSet presAssocID="{0228A05D-3F8C-6C43-92EE-9FE16C415F09}" presName="BalanceSpacing1" presStyleCnt="0"/>
      <dgm:spPr/>
    </dgm:pt>
    <dgm:pt modelId="{24D4EB12-551D-274B-8F50-BC58042D62D0}" type="pres">
      <dgm:prSet presAssocID="{14C05A3F-E455-4245-93F1-A2F657602872}" presName="Accent1Text" presStyleLbl="node1" presStyleIdx="5" presStyleCnt="8"/>
      <dgm:spPr/>
    </dgm:pt>
    <dgm:pt modelId="{82690751-3323-4248-B8B9-0C5CF3E3FDC9}" type="pres">
      <dgm:prSet presAssocID="{14C05A3F-E455-4245-93F1-A2F657602872}" presName="spaceBetweenRectangles" presStyleCnt="0"/>
      <dgm:spPr/>
    </dgm:pt>
    <dgm:pt modelId="{5BFE49BF-8358-1C48-9952-548F0DD51979}" type="pres">
      <dgm:prSet presAssocID="{5B50DA40-C59F-204F-9425-A1E21AD2E66B}" presName="composite" presStyleCnt="0"/>
      <dgm:spPr/>
    </dgm:pt>
    <dgm:pt modelId="{FFE38DAB-B6B7-1242-A7F4-CC3240131008}" type="pres">
      <dgm:prSet presAssocID="{5B50DA40-C59F-204F-9425-A1E21AD2E66B}" presName="Parent1" presStyleLbl="node1" presStyleIdx="6" presStyleCnt="8">
        <dgm:presLayoutVars>
          <dgm:chMax val="1"/>
          <dgm:chPref val="1"/>
          <dgm:bulletEnabled val="1"/>
        </dgm:presLayoutVars>
      </dgm:prSet>
      <dgm:spPr/>
    </dgm:pt>
    <dgm:pt modelId="{C501484E-C9F7-4D44-90E6-D91419D2717D}" type="pres">
      <dgm:prSet presAssocID="{5B50DA40-C59F-204F-9425-A1E21AD2E66B}" presName="Childtext1" presStyleLbl="revTx" presStyleIdx="3" presStyleCnt="4">
        <dgm:presLayoutVars>
          <dgm:chMax val="0"/>
          <dgm:chPref val="0"/>
          <dgm:bulletEnabled val="1"/>
        </dgm:presLayoutVars>
      </dgm:prSet>
      <dgm:spPr/>
    </dgm:pt>
    <dgm:pt modelId="{07FA9A71-FC79-3C4E-B8AB-4059443C41E6}" type="pres">
      <dgm:prSet presAssocID="{5B50DA40-C59F-204F-9425-A1E21AD2E66B}" presName="BalanceSpacing" presStyleCnt="0"/>
      <dgm:spPr/>
    </dgm:pt>
    <dgm:pt modelId="{25284575-9B44-C544-AB71-F2EE4B70904B}" type="pres">
      <dgm:prSet presAssocID="{5B50DA40-C59F-204F-9425-A1E21AD2E66B}" presName="BalanceSpacing1" presStyleCnt="0"/>
      <dgm:spPr/>
    </dgm:pt>
    <dgm:pt modelId="{CC070501-AC93-5543-8A1B-1B91574DC92E}" type="pres">
      <dgm:prSet presAssocID="{EE7AF505-53A7-9848-AE7F-49991C990DF7}" presName="Accent1Text" presStyleLbl="node1" presStyleIdx="7" presStyleCnt="8"/>
      <dgm:spPr/>
    </dgm:pt>
  </dgm:ptLst>
  <dgm:cxnLst>
    <dgm:cxn modelId="{EE65951F-8C1A-F140-BF1D-423E60540AE4}" srcId="{72BD42FE-81A5-424A-8209-97430D270B6C}" destId="{75DAE400-488E-1444-B0A0-294B51879AC7}" srcOrd="0" destOrd="0" parTransId="{B933678A-89A7-304D-AFEB-4237BF68850F}" sibTransId="{22641A04-728E-9748-917A-56378AF1F7EB}"/>
    <dgm:cxn modelId="{B304F631-ABAF-4344-8172-FB804E92E7A8}" type="presOf" srcId="{72BD42FE-81A5-424A-8209-97430D270B6C}" destId="{D169B540-7E92-4541-9889-3C9C689021FD}" srcOrd="0" destOrd="0" presId="urn:microsoft.com/office/officeart/2008/layout/AlternatingHexagons"/>
    <dgm:cxn modelId="{6A3B3B35-1373-214B-9F0F-2AC39225D6C7}" type="presOf" srcId="{DA26873E-656B-F243-B79B-BA2BC1148770}" destId="{6E5E7C3F-13E4-9A43-96C4-FBF5557D59B5}" srcOrd="0" destOrd="0" presId="urn:microsoft.com/office/officeart/2008/layout/AlternatingHexagons"/>
    <dgm:cxn modelId="{E37CF53A-DB6B-4E4A-B3DD-E1A740AB6C57}" type="presOf" srcId="{F6BF3F09-596A-9E47-805E-300903BB2FBA}" destId="{C501484E-C9F7-4D44-90E6-D91419D2717D}" srcOrd="0" destOrd="0" presId="urn:microsoft.com/office/officeart/2008/layout/AlternatingHexagons"/>
    <dgm:cxn modelId="{81C99742-7624-ED4B-967B-595B08CDCDDF}" type="presOf" srcId="{EE7AF505-53A7-9848-AE7F-49991C990DF7}" destId="{CC070501-AC93-5543-8A1B-1B91574DC92E}" srcOrd="0" destOrd="0" presId="urn:microsoft.com/office/officeart/2008/layout/AlternatingHexagons"/>
    <dgm:cxn modelId="{6D522C76-31A0-5A4C-9304-FBAA066FD3CA}" type="presOf" srcId="{4E4AF9AC-0C46-6643-B63C-520035DD45E5}" destId="{04B482EB-EED3-9649-AB43-2E16511E8242}" srcOrd="0" destOrd="0" presId="urn:microsoft.com/office/officeart/2008/layout/AlternatingHexagons"/>
    <dgm:cxn modelId="{61397E58-A51C-A847-A4B7-40F295D6E51C}" type="presOf" srcId="{5B50DA40-C59F-204F-9425-A1E21AD2E66B}" destId="{FFE38DAB-B6B7-1242-A7F4-CC3240131008}" srcOrd="0" destOrd="0" presId="urn:microsoft.com/office/officeart/2008/layout/AlternatingHexagons"/>
    <dgm:cxn modelId="{D563637B-1539-1745-87F1-1D255C861F7F}" srcId="{72BD42FE-81A5-424A-8209-97430D270B6C}" destId="{0228A05D-3F8C-6C43-92EE-9FE16C415F09}" srcOrd="2" destOrd="0" parTransId="{C32CC182-2CE2-3242-BF40-F13ACBE772BB}" sibTransId="{14C05A3F-E455-4245-93F1-A2F657602872}"/>
    <dgm:cxn modelId="{579CDA86-D734-4940-BFC5-4C3AAFDC88D2}" type="presOf" srcId="{27388FDC-7A46-AB48-8808-2D8D95D4EB10}" destId="{DD30A49A-A3A1-6741-8160-ECAABF02837D}" srcOrd="0" destOrd="0" presId="urn:microsoft.com/office/officeart/2008/layout/AlternatingHexagons"/>
    <dgm:cxn modelId="{77F22A94-6772-D441-9B52-B1348ED4C12B}" type="presOf" srcId="{22641A04-728E-9748-917A-56378AF1F7EB}" destId="{07DDD4A4-A22D-F245-9323-BA67D7A91F24}" srcOrd="0" destOrd="0" presId="urn:microsoft.com/office/officeart/2008/layout/AlternatingHexagons"/>
    <dgm:cxn modelId="{B647F195-3E85-3E40-A191-1DFF427F252D}" srcId="{72BD42FE-81A5-424A-8209-97430D270B6C}" destId="{27388FDC-7A46-AB48-8808-2D8D95D4EB10}" srcOrd="1" destOrd="0" parTransId="{25ABF43C-0C75-5248-9B1F-69D7B1B41584}" sibTransId="{63664DB8-FDFC-D54E-A561-E56CF1AA58D2}"/>
    <dgm:cxn modelId="{E9D3ADA1-8B50-8C47-8416-6704AD55629D}" type="presOf" srcId="{BBE38166-76FA-3642-A5F6-0ECAE3E29FDE}" destId="{97B01A67-6E9D-7449-B1E2-F820869F885C}" srcOrd="0" destOrd="0" presId="urn:microsoft.com/office/officeart/2008/layout/AlternatingHexagons"/>
    <dgm:cxn modelId="{A08A1CA3-E240-EE42-A8E5-5A081AD82CC1}" type="presOf" srcId="{63664DB8-FDFC-D54E-A561-E56CF1AA58D2}" destId="{B238A9BB-11F8-8646-8E70-C038E041EE54}" srcOrd="0" destOrd="0" presId="urn:microsoft.com/office/officeart/2008/layout/AlternatingHexagons"/>
    <dgm:cxn modelId="{BC0CE6A6-EF4B-2E40-94BC-9DC25F7FC260}" type="presOf" srcId="{14C05A3F-E455-4245-93F1-A2F657602872}" destId="{24D4EB12-551D-274B-8F50-BC58042D62D0}" srcOrd="0" destOrd="0" presId="urn:microsoft.com/office/officeart/2008/layout/AlternatingHexagons"/>
    <dgm:cxn modelId="{654697AF-AE28-C64D-B06C-563E2F5124B3}" type="presOf" srcId="{75DAE400-488E-1444-B0A0-294B51879AC7}" destId="{06326DFE-0CD8-F042-8395-BC8CA1C39DA5}" srcOrd="0" destOrd="0" presId="urn:microsoft.com/office/officeart/2008/layout/AlternatingHexagons"/>
    <dgm:cxn modelId="{55BEE7B0-BEAF-2949-8D98-251B5C2AA549}" srcId="{5B50DA40-C59F-204F-9425-A1E21AD2E66B}" destId="{F6BF3F09-596A-9E47-805E-300903BB2FBA}" srcOrd="0" destOrd="0" parTransId="{52F1D29C-CE4F-1B42-89E1-35FF4A9C459E}" sibTransId="{8F88B5E1-665A-394A-A34E-A930294BFCA3}"/>
    <dgm:cxn modelId="{D35756B5-2FCE-C348-8C37-45AA493B5729}" type="presOf" srcId="{0228A05D-3F8C-6C43-92EE-9FE16C415F09}" destId="{A4D6B912-BD13-4A4E-8553-84EBE8D28C2B}" srcOrd="0" destOrd="0" presId="urn:microsoft.com/office/officeart/2008/layout/AlternatingHexagons"/>
    <dgm:cxn modelId="{0BFE92CC-55CD-2542-97D7-9CA22FBEB8A8}" srcId="{75DAE400-488E-1444-B0A0-294B51879AC7}" destId="{4E4AF9AC-0C46-6643-B63C-520035DD45E5}" srcOrd="0" destOrd="0" parTransId="{47CF0943-852F-3D44-BB89-F37E710D2D7D}" sibTransId="{7EE97657-7B2E-0647-B834-9C74EE03A220}"/>
    <dgm:cxn modelId="{DBDC5ADD-A278-0643-94CF-D1F6FB616532}" srcId="{72BD42FE-81A5-424A-8209-97430D270B6C}" destId="{5B50DA40-C59F-204F-9425-A1E21AD2E66B}" srcOrd="3" destOrd="0" parTransId="{11B0D977-03F5-4441-8744-76EA2C649E28}" sibTransId="{EE7AF505-53A7-9848-AE7F-49991C990DF7}"/>
    <dgm:cxn modelId="{090660DF-9638-BB40-8D71-C3A3D7FD8AC1}" srcId="{27388FDC-7A46-AB48-8808-2D8D95D4EB10}" destId="{DA26873E-656B-F243-B79B-BA2BC1148770}" srcOrd="0" destOrd="0" parTransId="{BCDE8ABD-BC53-B047-9FC5-5B8D9A3E069F}" sibTransId="{3A83BA22-A1EF-9E42-B053-B30296EE0540}"/>
    <dgm:cxn modelId="{718F05F5-095E-DF40-8FEA-41B5EA760CA8}" srcId="{0228A05D-3F8C-6C43-92EE-9FE16C415F09}" destId="{BBE38166-76FA-3642-A5F6-0ECAE3E29FDE}" srcOrd="0" destOrd="0" parTransId="{7C3DC2C2-2E62-3F49-BE1A-88272ED2F851}" sibTransId="{57793EE9-1CB3-8E4B-A330-60239C5E2D9B}"/>
    <dgm:cxn modelId="{BFDFD504-A116-494D-96E1-AA590925E013}" type="presParOf" srcId="{D169B540-7E92-4541-9889-3C9C689021FD}" destId="{369176B1-FD89-5D4B-8568-7289FD9E4D00}" srcOrd="0" destOrd="0" presId="urn:microsoft.com/office/officeart/2008/layout/AlternatingHexagons"/>
    <dgm:cxn modelId="{F8CE4EA2-E91C-6A40-91F4-6B45A8FDB647}" type="presParOf" srcId="{369176B1-FD89-5D4B-8568-7289FD9E4D00}" destId="{06326DFE-0CD8-F042-8395-BC8CA1C39DA5}" srcOrd="0" destOrd="0" presId="urn:microsoft.com/office/officeart/2008/layout/AlternatingHexagons"/>
    <dgm:cxn modelId="{C660B781-39E5-5A44-B3EC-91A4E73E3B5E}" type="presParOf" srcId="{369176B1-FD89-5D4B-8568-7289FD9E4D00}" destId="{04B482EB-EED3-9649-AB43-2E16511E8242}" srcOrd="1" destOrd="0" presId="urn:microsoft.com/office/officeart/2008/layout/AlternatingHexagons"/>
    <dgm:cxn modelId="{FCEDE1EF-0D1B-9643-9762-357E82B6022A}" type="presParOf" srcId="{369176B1-FD89-5D4B-8568-7289FD9E4D00}" destId="{2AD00272-0120-4442-95B8-ED46E4FDA0AF}" srcOrd="2" destOrd="0" presId="urn:microsoft.com/office/officeart/2008/layout/AlternatingHexagons"/>
    <dgm:cxn modelId="{5CBA3E28-2145-A94C-86BF-B7DBB6A49D46}" type="presParOf" srcId="{369176B1-FD89-5D4B-8568-7289FD9E4D00}" destId="{8ABCEE83-323C-B742-9221-F0D23DB7E71B}" srcOrd="3" destOrd="0" presId="urn:microsoft.com/office/officeart/2008/layout/AlternatingHexagons"/>
    <dgm:cxn modelId="{329104BE-3845-104A-9AA6-38EE0704AF99}" type="presParOf" srcId="{369176B1-FD89-5D4B-8568-7289FD9E4D00}" destId="{07DDD4A4-A22D-F245-9323-BA67D7A91F24}" srcOrd="4" destOrd="0" presId="urn:microsoft.com/office/officeart/2008/layout/AlternatingHexagons"/>
    <dgm:cxn modelId="{F4EB78CB-8D4D-4849-9C0A-BC0522E33F64}" type="presParOf" srcId="{D169B540-7E92-4541-9889-3C9C689021FD}" destId="{58A389DC-86A0-5248-B2B3-2CABAFD2C669}" srcOrd="1" destOrd="0" presId="urn:microsoft.com/office/officeart/2008/layout/AlternatingHexagons"/>
    <dgm:cxn modelId="{9EB61D2B-5CBA-C349-8DAA-E163C1A048C6}" type="presParOf" srcId="{D169B540-7E92-4541-9889-3C9C689021FD}" destId="{B6E88E2D-F46F-7E4A-ABB6-6C9920D9CB57}" srcOrd="2" destOrd="0" presId="urn:microsoft.com/office/officeart/2008/layout/AlternatingHexagons"/>
    <dgm:cxn modelId="{7345884A-71A4-5C44-8BC3-FDBA58A6BA6D}" type="presParOf" srcId="{B6E88E2D-F46F-7E4A-ABB6-6C9920D9CB57}" destId="{DD30A49A-A3A1-6741-8160-ECAABF02837D}" srcOrd="0" destOrd="0" presId="urn:microsoft.com/office/officeart/2008/layout/AlternatingHexagons"/>
    <dgm:cxn modelId="{9778EED4-7922-EE4E-8BAB-28F856C5F3B0}" type="presParOf" srcId="{B6E88E2D-F46F-7E4A-ABB6-6C9920D9CB57}" destId="{6E5E7C3F-13E4-9A43-96C4-FBF5557D59B5}" srcOrd="1" destOrd="0" presId="urn:microsoft.com/office/officeart/2008/layout/AlternatingHexagons"/>
    <dgm:cxn modelId="{042B9B36-4038-7D46-8D3A-140AF634D84B}" type="presParOf" srcId="{B6E88E2D-F46F-7E4A-ABB6-6C9920D9CB57}" destId="{A31AF5E9-9182-4244-A2BC-E13521715D1A}" srcOrd="2" destOrd="0" presId="urn:microsoft.com/office/officeart/2008/layout/AlternatingHexagons"/>
    <dgm:cxn modelId="{CE4E08E4-E2BE-434E-AF2D-1A874617BA75}" type="presParOf" srcId="{B6E88E2D-F46F-7E4A-ABB6-6C9920D9CB57}" destId="{5E95346E-EC26-CC48-B803-CA2925247935}" srcOrd="3" destOrd="0" presId="urn:microsoft.com/office/officeart/2008/layout/AlternatingHexagons"/>
    <dgm:cxn modelId="{0CAC5FCC-2814-DA44-A3B2-6CF4CAEBEBA6}" type="presParOf" srcId="{B6E88E2D-F46F-7E4A-ABB6-6C9920D9CB57}" destId="{B238A9BB-11F8-8646-8E70-C038E041EE54}" srcOrd="4" destOrd="0" presId="urn:microsoft.com/office/officeart/2008/layout/AlternatingHexagons"/>
    <dgm:cxn modelId="{A5C08466-94D5-734F-AF77-5FD14D4A8DD6}" type="presParOf" srcId="{D169B540-7E92-4541-9889-3C9C689021FD}" destId="{E144C227-49AA-4C47-B532-FAF179A50044}" srcOrd="3" destOrd="0" presId="urn:microsoft.com/office/officeart/2008/layout/AlternatingHexagons"/>
    <dgm:cxn modelId="{936E998A-A773-364B-B383-F7749744214D}" type="presParOf" srcId="{D169B540-7E92-4541-9889-3C9C689021FD}" destId="{D484E089-BF6C-9242-96B7-33C0D394463F}" srcOrd="4" destOrd="0" presId="urn:microsoft.com/office/officeart/2008/layout/AlternatingHexagons"/>
    <dgm:cxn modelId="{162A622A-B1F6-0045-8A01-182794D1F0EF}" type="presParOf" srcId="{D484E089-BF6C-9242-96B7-33C0D394463F}" destId="{A4D6B912-BD13-4A4E-8553-84EBE8D28C2B}" srcOrd="0" destOrd="0" presId="urn:microsoft.com/office/officeart/2008/layout/AlternatingHexagons"/>
    <dgm:cxn modelId="{0D95D179-FA84-8B4A-866F-DD4A5E36A797}" type="presParOf" srcId="{D484E089-BF6C-9242-96B7-33C0D394463F}" destId="{97B01A67-6E9D-7449-B1E2-F820869F885C}" srcOrd="1" destOrd="0" presId="urn:microsoft.com/office/officeart/2008/layout/AlternatingHexagons"/>
    <dgm:cxn modelId="{49EE277F-1CF8-A54B-A197-BDACEF415D03}" type="presParOf" srcId="{D484E089-BF6C-9242-96B7-33C0D394463F}" destId="{C328418E-102A-9F4A-B95C-715D12958DF0}" srcOrd="2" destOrd="0" presId="urn:microsoft.com/office/officeart/2008/layout/AlternatingHexagons"/>
    <dgm:cxn modelId="{E94BF489-B4DC-BC4B-A5CB-322419E02900}" type="presParOf" srcId="{D484E089-BF6C-9242-96B7-33C0D394463F}" destId="{D55B9163-CCEF-4F41-B9EE-EFD784DBF7DE}" srcOrd="3" destOrd="0" presId="urn:microsoft.com/office/officeart/2008/layout/AlternatingHexagons"/>
    <dgm:cxn modelId="{0BFC5EDD-6F13-614A-A95F-5A32ABC415D0}" type="presParOf" srcId="{D484E089-BF6C-9242-96B7-33C0D394463F}" destId="{24D4EB12-551D-274B-8F50-BC58042D62D0}" srcOrd="4" destOrd="0" presId="urn:microsoft.com/office/officeart/2008/layout/AlternatingHexagons"/>
    <dgm:cxn modelId="{1B0D0F9A-124D-5C4B-B0AD-1528082C2939}" type="presParOf" srcId="{D169B540-7E92-4541-9889-3C9C689021FD}" destId="{82690751-3323-4248-B8B9-0C5CF3E3FDC9}" srcOrd="5" destOrd="0" presId="urn:microsoft.com/office/officeart/2008/layout/AlternatingHexagons"/>
    <dgm:cxn modelId="{8CCD49C0-1868-DE4C-8121-6CB4EF900118}" type="presParOf" srcId="{D169B540-7E92-4541-9889-3C9C689021FD}" destId="{5BFE49BF-8358-1C48-9952-548F0DD51979}" srcOrd="6" destOrd="0" presId="urn:microsoft.com/office/officeart/2008/layout/AlternatingHexagons"/>
    <dgm:cxn modelId="{7B137721-C412-7A4E-BC80-5A1F998D0706}" type="presParOf" srcId="{5BFE49BF-8358-1C48-9952-548F0DD51979}" destId="{FFE38DAB-B6B7-1242-A7F4-CC3240131008}" srcOrd="0" destOrd="0" presId="urn:microsoft.com/office/officeart/2008/layout/AlternatingHexagons"/>
    <dgm:cxn modelId="{83FF2CBB-3BBC-454E-89DA-91EDEFE0D859}" type="presParOf" srcId="{5BFE49BF-8358-1C48-9952-548F0DD51979}" destId="{C501484E-C9F7-4D44-90E6-D91419D2717D}" srcOrd="1" destOrd="0" presId="urn:microsoft.com/office/officeart/2008/layout/AlternatingHexagons"/>
    <dgm:cxn modelId="{7304BB8F-E458-2342-A842-9C04DE81FA86}" type="presParOf" srcId="{5BFE49BF-8358-1C48-9952-548F0DD51979}" destId="{07FA9A71-FC79-3C4E-B8AB-4059443C41E6}" srcOrd="2" destOrd="0" presId="urn:microsoft.com/office/officeart/2008/layout/AlternatingHexagons"/>
    <dgm:cxn modelId="{CB0C89B2-5DB2-D746-B05D-0CACFD38F304}" type="presParOf" srcId="{5BFE49BF-8358-1C48-9952-548F0DD51979}" destId="{25284575-9B44-C544-AB71-F2EE4B70904B}" srcOrd="3" destOrd="0" presId="urn:microsoft.com/office/officeart/2008/layout/AlternatingHexagons"/>
    <dgm:cxn modelId="{E1C31AF5-17D0-9F4A-A297-33A4853142E3}" type="presParOf" srcId="{5BFE49BF-8358-1C48-9952-548F0DD51979}" destId="{CC070501-AC93-5543-8A1B-1B91574DC92E}" srcOrd="4" destOrd="0" presId="urn:microsoft.com/office/officeart/2008/layout/AlternatingHexagons"/>
  </dgm:cxnLst>
  <dgm:bg>
    <a:noFill/>
  </dgm:bg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326DFE-0CD8-F042-8395-BC8CA1C39DA5}">
      <dsp:nvSpPr>
        <dsp:cNvPr id="0" name=""/>
        <dsp:cNvSpPr/>
      </dsp:nvSpPr>
      <dsp:spPr>
        <a:xfrm rot="5400000">
          <a:off x="2658634" y="73446"/>
          <a:ext cx="1115975" cy="970899"/>
        </a:xfrm>
        <a:prstGeom prst="hexagon">
          <a:avLst>
            <a:gd name="adj" fmla="val 25000"/>
            <a:gd name="vf" fmla="val 115470"/>
          </a:avLst>
        </a:prstGeom>
        <a:solidFill>
          <a:schemeClr val="accent2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>
              <a:solidFill>
                <a:schemeClr val="tx1"/>
              </a:solidFill>
            </a:rPr>
            <a:t>Intro- </a:t>
          </a:r>
          <a:r>
            <a:rPr lang="de-DE" sz="1200" kern="1200" err="1">
              <a:solidFill>
                <a:schemeClr val="tx1"/>
              </a:solidFill>
            </a:rPr>
            <a:t>duction</a:t>
          </a:r>
          <a:endParaRPr lang="de-DE" sz="1200" kern="1200">
            <a:solidFill>
              <a:schemeClr val="tx1"/>
            </a:solidFill>
          </a:endParaRPr>
        </a:p>
      </dsp:txBody>
      <dsp:txXfrm rot="-5400000">
        <a:off x="2882470" y="174814"/>
        <a:ext cx="668303" cy="768163"/>
      </dsp:txXfrm>
    </dsp:sp>
    <dsp:sp modelId="{04B482EB-EED3-9649-AB43-2E16511E8242}">
      <dsp:nvSpPr>
        <dsp:cNvPr id="0" name=""/>
        <dsp:cNvSpPr/>
      </dsp:nvSpPr>
      <dsp:spPr>
        <a:xfrm>
          <a:off x="3731533" y="224103"/>
          <a:ext cx="1245429" cy="6695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err="1"/>
            <a:t>Ask</a:t>
          </a:r>
          <a:r>
            <a:rPr lang="de-DE" sz="1200" kern="1200"/>
            <a:t> </a:t>
          </a:r>
          <a:r>
            <a:rPr lang="de-DE" sz="1200" kern="1200" err="1"/>
            <a:t>for</a:t>
          </a:r>
          <a:r>
            <a:rPr lang="de-DE" sz="1200" kern="1200"/>
            <a:t> </a:t>
          </a:r>
          <a:r>
            <a:rPr lang="de-DE" sz="1200" kern="1200" err="1"/>
            <a:t>recording</a:t>
          </a:r>
          <a:r>
            <a:rPr lang="de-DE" sz="1200" kern="1200"/>
            <a:t> </a:t>
          </a:r>
          <a:r>
            <a:rPr lang="de-DE" sz="1200" kern="1200" err="1"/>
            <a:t>allowance</a:t>
          </a:r>
          <a:endParaRPr lang="de-DE" sz="1200" kern="1200"/>
        </a:p>
      </dsp:txBody>
      <dsp:txXfrm>
        <a:off x="3731533" y="224103"/>
        <a:ext cx="1245429" cy="669585"/>
      </dsp:txXfrm>
    </dsp:sp>
    <dsp:sp modelId="{07DDD4A4-A22D-F245-9323-BA67D7A91F24}">
      <dsp:nvSpPr>
        <dsp:cNvPr id="0" name=""/>
        <dsp:cNvSpPr/>
      </dsp:nvSpPr>
      <dsp:spPr>
        <a:xfrm rot="5400000">
          <a:off x="1610063" y="73446"/>
          <a:ext cx="1115975" cy="970899"/>
        </a:xfrm>
        <a:prstGeom prst="hexagon">
          <a:avLst>
            <a:gd name="adj" fmla="val 25000"/>
            <a:gd name="vf" fmla="val 115470"/>
          </a:avLst>
        </a:prstGeom>
        <a:solidFill>
          <a:srgbClr val="FBE5D6">
            <a:alpha val="29804"/>
          </a:srgb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3600" kern="1200"/>
        </a:p>
      </dsp:txBody>
      <dsp:txXfrm rot="-5400000">
        <a:off x="1833899" y="174814"/>
        <a:ext cx="668303" cy="768163"/>
      </dsp:txXfrm>
    </dsp:sp>
    <dsp:sp modelId="{DD30A49A-A3A1-6741-8160-ECAABF02837D}">
      <dsp:nvSpPr>
        <dsp:cNvPr id="0" name=""/>
        <dsp:cNvSpPr/>
      </dsp:nvSpPr>
      <dsp:spPr>
        <a:xfrm rot="5400000">
          <a:off x="2132340" y="1020686"/>
          <a:ext cx="1115975" cy="970899"/>
        </a:xfrm>
        <a:prstGeom prst="hexagon">
          <a:avLst>
            <a:gd name="adj" fmla="val 25000"/>
            <a:gd name="vf" fmla="val 115470"/>
          </a:avLst>
        </a:prstGeom>
        <a:solidFill>
          <a:schemeClr val="accent2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>
              <a:solidFill>
                <a:schemeClr val="tx1"/>
              </a:solidFill>
            </a:rPr>
            <a:t>Test Scenario / </a:t>
          </a:r>
          <a:r>
            <a:rPr lang="de-DE" sz="1200" kern="1200" err="1">
              <a:solidFill>
                <a:schemeClr val="tx1"/>
              </a:solidFill>
            </a:rPr>
            <a:t>Context</a:t>
          </a:r>
          <a:endParaRPr lang="de-DE" sz="1200" kern="1200">
            <a:solidFill>
              <a:schemeClr val="tx1"/>
            </a:solidFill>
          </a:endParaRPr>
        </a:p>
      </dsp:txBody>
      <dsp:txXfrm rot="-5400000">
        <a:off x="2356176" y="1122054"/>
        <a:ext cx="668303" cy="768163"/>
      </dsp:txXfrm>
    </dsp:sp>
    <dsp:sp modelId="{6E5E7C3F-13E4-9A43-96C4-FBF5557D59B5}">
      <dsp:nvSpPr>
        <dsp:cNvPr id="0" name=""/>
        <dsp:cNvSpPr/>
      </dsp:nvSpPr>
      <dsp:spPr>
        <a:xfrm>
          <a:off x="959449" y="1171343"/>
          <a:ext cx="1205253" cy="6695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/>
            <a:t>Support </a:t>
          </a:r>
          <a:r>
            <a:rPr lang="de-DE" sz="1200" kern="1200" err="1"/>
            <a:t>user</a:t>
          </a:r>
          <a:r>
            <a:rPr lang="de-DE" sz="1200" kern="1200"/>
            <a:t> </a:t>
          </a:r>
          <a:r>
            <a:rPr lang="de-DE" sz="1200" kern="1200" err="1"/>
            <a:t>by</a:t>
          </a:r>
          <a:r>
            <a:rPr lang="de-DE" sz="1200" kern="1200"/>
            <a:t> </a:t>
          </a:r>
          <a:r>
            <a:rPr lang="de-DE" sz="1200" kern="1200" err="1"/>
            <a:t>installation</a:t>
          </a:r>
          <a:r>
            <a:rPr lang="de-DE" sz="1200" kern="1200"/>
            <a:t> App </a:t>
          </a:r>
          <a:r>
            <a:rPr lang="de-DE" sz="1200" kern="1200" err="1"/>
            <a:t>to</a:t>
          </a:r>
          <a:r>
            <a:rPr lang="de-DE" sz="1200" kern="1200"/>
            <a:t> Smartphone</a:t>
          </a:r>
        </a:p>
      </dsp:txBody>
      <dsp:txXfrm>
        <a:off x="959449" y="1171343"/>
        <a:ext cx="1205253" cy="669585"/>
      </dsp:txXfrm>
    </dsp:sp>
    <dsp:sp modelId="{B238A9BB-11F8-8646-8E70-C038E041EE54}">
      <dsp:nvSpPr>
        <dsp:cNvPr id="0" name=""/>
        <dsp:cNvSpPr/>
      </dsp:nvSpPr>
      <dsp:spPr>
        <a:xfrm rot="5400000">
          <a:off x="3180911" y="1020686"/>
          <a:ext cx="1115975" cy="970899"/>
        </a:xfrm>
        <a:prstGeom prst="hexagon">
          <a:avLst>
            <a:gd name="adj" fmla="val 25000"/>
            <a:gd name="vf" fmla="val 115470"/>
          </a:avLst>
        </a:prstGeom>
        <a:solidFill>
          <a:srgbClr val="FBE5D6">
            <a:alpha val="29804"/>
          </a:srgb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3600" kern="1200"/>
        </a:p>
      </dsp:txBody>
      <dsp:txXfrm rot="-5400000">
        <a:off x="3404747" y="1122054"/>
        <a:ext cx="668303" cy="768163"/>
      </dsp:txXfrm>
    </dsp:sp>
    <dsp:sp modelId="{A4D6B912-BD13-4A4E-8553-84EBE8D28C2B}">
      <dsp:nvSpPr>
        <dsp:cNvPr id="0" name=""/>
        <dsp:cNvSpPr/>
      </dsp:nvSpPr>
      <dsp:spPr>
        <a:xfrm rot="5400000">
          <a:off x="2658634" y="1967927"/>
          <a:ext cx="1115975" cy="970899"/>
        </a:xfrm>
        <a:prstGeom prst="hexagon">
          <a:avLst>
            <a:gd name="adj" fmla="val 25000"/>
            <a:gd name="vf" fmla="val 115470"/>
          </a:avLst>
        </a:prstGeom>
        <a:solidFill>
          <a:schemeClr val="accent2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err="1">
              <a:solidFill>
                <a:schemeClr val="tx1"/>
              </a:solidFill>
            </a:rPr>
            <a:t>Pre</a:t>
          </a:r>
          <a:r>
            <a:rPr lang="de-DE" sz="1200" kern="1200">
              <a:solidFill>
                <a:schemeClr val="tx1"/>
              </a:solidFill>
            </a:rPr>
            <a:t>-Task</a:t>
          </a:r>
        </a:p>
      </dsp:txBody>
      <dsp:txXfrm rot="-5400000">
        <a:off x="2882470" y="2069295"/>
        <a:ext cx="668303" cy="768163"/>
      </dsp:txXfrm>
    </dsp:sp>
    <dsp:sp modelId="{97B01A67-6E9D-7449-B1E2-F820869F885C}">
      <dsp:nvSpPr>
        <dsp:cNvPr id="0" name=""/>
        <dsp:cNvSpPr/>
      </dsp:nvSpPr>
      <dsp:spPr>
        <a:xfrm>
          <a:off x="3731533" y="2118583"/>
          <a:ext cx="1245429" cy="6695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err="1"/>
            <a:t>Provide</a:t>
          </a:r>
          <a:r>
            <a:rPr lang="de-DE" sz="1200" kern="1200"/>
            <a:t> Dummy Account </a:t>
          </a:r>
          <a:r>
            <a:rPr lang="de-DE" sz="1200" kern="1200" err="1"/>
            <a:t>for</a:t>
          </a:r>
          <a:r>
            <a:rPr lang="de-DE" sz="1200" kern="1200"/>
            <a:t> </a:t>
          </a:r>
          <a:r>
            <a:rPr lang="de-DE" sz="1200" kern="1200" err="1"/>
            <a:t>registration</a:t>
          </a:r>
          <a:endParaRPr lang="de-DE" sz="1200" kern="1200"/>
        </a:p>
      </dsp:txBody>
      <dsp:txXfrm>
        <a:off x="3731533" y="2118583"/>
        <a:ext cx="1245429" cy="669585"/>
      </dsp:txXfrm>
    </dsp:sp>
    <dsp:sp modelId="{24D4EB12-551D-274B-8F50-BC58042D62D0}">
      <dsp:nvSpPr>
        <dsp:cNvPr id="0" name=""/>
        <dsp:cNvSpPr/>
      </dsp:nvSpPr>
      <dsp:spPr>
        <a:xfrm rot="5400000">
          <a:off x="1610063" y="1967927"/>
          <a:ext cx="1115975" cy="970899"/>
        </a:xfrm>
        <a:prstGeom prst="hexagon">
          <a:avLst>
            <a:gd name="adj" fmla="val 25000"/>
            <a:gd name="vf" fmla="val 115470"/>
          </a:avLst>
        </a:prstGeom>
        <a:solidFill>
          <a:srgbClr val="FBE5D6">
            <a:alpha val="29804"/>
          </a:srgb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2000" kern="1200"/>
        </a:p>
      </dsp:txBody>
      <dsp:txXfrm rot="-5400000">
        <a:off x="1833899" y="2069295"/>
        <a:ext cx="668303" cy="768163"/>
      </dsp:txXfrm>
    </dsp:sp>
    <dsp:sp modelId="{FFE38DAB-B6B7-1242-A7F4-CC3240131008}">
      <dsp:nvSpPr>
        <dsp:cNvPr id="0" name=""/>
        <dsp:cNvSpPr/>
      </dsp:nvSpPr>
      <dsp:spPr>
        <a:xfrm rot="5400000">
          <a:off x="2132340" y="2915167"/>
          <a:ext cx="1115975" cy="970899"/>
        </a:xfrm>
        <a:prstGeom prst="hexagon">
          <a:avLst>
            <a:gd name="adj" fmla="val 25000"/>
            <a:gd name="vf" fmla="val 115470"/>
          </a:avLst>
        </a:prstGeom>
        <a:solidFill>
          <a:schemeClr val="accent2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>
              <a:solidFill>
                <a:schemeClr val="tx1"/>
              </a:solidFill>
            </a:rPr>
            <a:t>Test Task + </a:t>
          </a:r>
          <a:r>
            <a:rPr lang="de-DE" sz="1200" kern="1200" err="1">
              <a:solidFill>
                <a:schemeClr val="tx1"/>
              </a:solidFill>
            </a:rPr>
            <a:t>Questionnaires</a:t>
          </a:r>
          <a:endParaRPr lang="de-DE" sz="1200" kern="1200">
            <a:solidFill>
              <a:schemeClr val="tx1"/>
            </a:solidFill>
          </a:endParaRPr>
        </a:p>
      </dsp:txBody>
      <dsp:txXfrm rot="-5400000">
        <a:off x="2356176" y="3016535"/>
        <a:ext cx="668303" cy="768163"/>
      </dsp:txXfrm>
    </dsp:sp>
    <dsp:sp modelId="{C501484E-C9F7-4D44-90E6-D91419D2717D}">
      <dsp:nvSpPr>
        <dsp:cNvPr id="0" name=""/>
        <dsp:cNvSpPr/>
      </dsp:nvSpPr>
      <dsp:spPr>
        <a:xfrm>
          <a:off x="959449" y="3065824"/>
          <a:ext cx="1205253" cy="6695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err="1"/>
            <a:t>Give</a:t>
          </a:r>
          <a:r>
            <a:rPr lang="de-DE" sz="1200" kern="1200"/>
            <a:t> </a:t>
          </a:r>
          <a:r>
            <a:rPr lang="de-DE" sz="1200" kern="1200" err="1"/>
            <a:t>instruction</a:t>
          </a:r>
          <a:r>
            <a:rPr lang="de-DE" sz="1200" kern="1200"/>
            <a:t> </a:t>
          </a:r>
          <a:r>
            <a:rPr lang="de-DE" sz="1200" kern="1200" err="1"/>
            <a:t>to</a:t>
          </a:r>
          <a:r>
            <a:rPr lang="de-DE" sz="1200" kern="1200"/>
            <a:t> </a:t>
          </a:r>
          <a:r>
            <a:rPr lang="de-DE" sz="1200" kern="1200" err="1"/>
            <a:t>user</a:t>
          </a:r>
          <a:endParaRPr lang="de-DE" sz="1200" kern="1200"/>
        </a:p>
      </dsp:txBody>
      <dsp:txXfrm>
        <a:off x="959449" y="3065824"/>
        <a:ext cx="1205253" cy="669585"/>
      </dsp:txXfrm>
    </dsp:sp>
    <dsp:sp modelId="{CC070501-AC93-5543-8A1B-1B91574DC92E}">
      <dsp:nvSpPr>
        <dsp:cNvPr id="0" name=""/>
        <dsp:cNvSpPr/>
      </dsp:nvSpPr>
      <dsp:spPr>
        <a:xfrm rot="5400000">
          <a:off x="3180911" y="2915167"/>
          <a:ext cx="1115975" cy="970899"/>
        </a:xfrm>
        <a:prstGeom prst="hexagon">
          <a:avLst>
            <a:gd name="adj" fmla="val 25000"/>
            <a:gd name="vf" fmla="val 115470"/>
          </a:avLst>
        </a:prstGeom>
        <a:solidFill>
          <a:srgbClr val="FBE5D6">
            <a:alpha val="29804"/>
          </a:srgb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3600" kern="1200"/>
        </a:p>
      </dsp:txBody>
      <dsp:txXfrm rot="-5400000">
        <a:off x="3404747" y="3016535"/>
        <a:ext cx="668303" cy="76816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326DFE-0CD8-F042-8395-BC8CA1C39DA5}">
      <dsp:nvSpPr>
        <dsp:cNvPr id="0" name=""/>
        <dsp:cNvSpPr/>
      </dsp:nvSpPr>
      <dsp:spPr>
        <a:xfrm rot="5400000">
          <a:off x="2667255" y="73725"/>
          <a:ext cx="1115975" cy="970899"/>
        </a:xfrm>
        <a:prstGeom prst="hexagon">
          <a:avLst>
            <a:gd name="adj" fmla="val 25000"/>
            <a:gd name="vf" fmla="val 115470"/>
          </a:avLst>
        </a:prstGeom>
        <a:solidFill>
          <a:schemeClr val="accent4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>
              <a:solidFill>
                <a:schemeClr val="tx1"/>
              </a:solidFill>
            </a:rPr>
            <a:t>Test </a:t>
          </a:r>
          <a:r>
            <a:rPr lang="de-DE" sz="1200" kern="1200" err="1">
              <a:solidFill>
                <a:schemeClr val="tx1"/>
              </a:solidFill>
            </a:rPr>
            <a:t>Scope</a:t>
          </a:r>
          <a:endParaRPr lang="de-DE" sz="1200" kern="1200">
            <a:solidFill>
              <a:schemeClr val="tx1"/>
            </a:solidFill>
          </a:endParaRPr>
        </a:p>
      </dsp:txBody>
      <dsp:txXfrm rot="-5400000">
        <a:off x="2891091" y="175093"/>
        <a:ext cx="668303" cy="768163"/>
      </dsp:txXfrm>
    </dsp:sp>
    <dsp:sp modelId="{04B482EB-EED3-9649-AB43-2E16511E8242}">
      <dsp:nvSpPr>
        <dsp:cNvPr id="0" name=""/>
        <dsp:cNvSpPr/>
      </dsp:nvSpPr>
      <dsp:spPr>
        <a:xfrm>
          <a:off x="3731533" y="224103"/>
          <a:ext cx="1245429" cy="6695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err="1"/>
            <a:t>Validate</a:t>
          </a:r>
          <a:r>
            <a:rPr lang="de-DE" sz="1200" kern="1200"/>
            <a:t> </a:t>
          </a:r>
          <a:r>
            <a:rPr lang="de-DE" sz="1200" kern="1200" err="1"/>
            <a:t>hypothesis</a:t>
          </a:r>
          <a:endParaRPr lang="de-DE" sz="1200" kern="1200"/>
        </a:p>
      </dsp:txBody>
      <dsp:txXfrm>
        <a:off x="3731533" y="224103"/>
        <a:ext cx="1245429" cy="669585"/>
      </dsp:txXfrm>
    </dsp:sp>
    <dsp:sp modelId="{07DDD4A4-A22D-F245-9323-BA67D7A91F24}">
      <dsp:nvSpPr>
        <dsp:cNvPr id="0" name=""/>
        <dsp:cNvSpPr/>
      </dsp:nvSpPr>
      <dsp:spPr>
        <a:xfrm rot="5400000">
          <a:off x="1610063" y="73446"/>
          <a:ext cx="1115975" cy="970899"/>
        </a:xfrm>
        <a:prstGeom prst="hexagon">
          <a:avLst>
            <a:gd name="adj" fmla="val 25000"/>
            <a:gd name="vf" fmla="val 115470"/>
          </a:avLst>
        </a:prstGeom>
        <a:solidFill>
          <a:srgbClr val="FFF2CC">
            <a:alpha val="29804"/>
          </a:srgb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3600" kern="1200"/>
        </a:p>
      </dsp:txBody>
      <dsp:txXfrm rot="-5400000">
        <a:off x="1833899" y="174814"/>
        <a:ext cx="668303" cy="768163"/>
      </dsp:txXfrm>
    </dsp:sp>
    <dsp:sp modelId="{DD30A49A-A3A1-6741-8160-ECAABF02837D}">
      <dsp:nvSpPr>
        <dsp:cNvPr id="0" name=""/>
        <dsp:cNvSpPr/>
      </dsp:nvSpPr>
      <dsp:spPr>
        <a:xfrm rot="5400000">
          <a:off x="2132340" y="1020686"/>
          <a:ext cx="1115975" cy="970899"/>
        </a:xfrm>
        <a:prstGeom prst="hexagon">
          <a:avLst>
            <a:gd name="adj" fmla="val 25000"/>
            <a:gd name="vf" fmla="val 115470"/>
          </a:avLst>
        </a:prstGeom>
        <a:solidFill>
          <a:schemeClr val="accent4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err="1">
              <a:solidFill>
                <a:schemeClr val="tx1"/>
              </a:solidFill>
            </a:rPr>
            <a:t>Testing</a:t>
          </a:r>
          <a:r>
            <a:rPr lang="de-DE" sz="1200" kern="1200">
              <a:solidFill>
                <a:schemeClr val="tx1"/>
              </a:solidFill>
            </a:rPr>
            <a:t> </a:t>
          </a:r>
          <a:r>
            <a:rPr lang="de-DE" sz="1200" kern="1200" err="1">
              <a:solidFill>
                <a:schemeClr val="tx1"/>
              </a:solidFill>
            </a:rPr>
            <a:t>Proce-dure</a:t>
          </a:r>
          <a:endParaRPr lang="de-DE" sz="1200" kern="1200">
            <a:solidFill>
              <a:schemeClr val="tx1"/>
            </a:solidFill>
          </a:endParaRPr>
        </a:p>
      </dsp:txBody>
      <dsp:txXfrm rot="-5400000">
        <a:off x="2356176" y="1122054"/>
        <a:ext cx="668303" cy="768163"/>
      </dsp:txXfrm>
    </dsp:sp>
    <dsp:sp modelId="{6E5E7C3F-13E4-9A43-96C4-FBF5557D59B5}">
      <dsp:nvSpPr>
        <dsp:cNvPr id="0" name=""/>
        <dsp:cNvSpPr/>
      </dsp:nvSpPr>
      <dsp:spPr>
        <a:xfrm>
          <a:off x="959449" y="1171343"/>
          <a:ext cx="1205253" cy="6695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/>
            <a:t>2 </a:t>
          </a:r>
          <a:r>
            <a:rPr lang="de-DE" sz="1200" kern="1200" err="1"/>
            <a:t>parts</a:t>
          </a:r>
          <a:endParaRPr lang="de-DE" sz="1200" kern="1200"/>
        </a:p>
      </dsp:txBody>
      <dsp:txXfrm>
        <a:off x="959449" y="1171343"/>
        <a:ext cx="1205253" cy="669585"/>
      </dsp:txXfrm>
    </dsp:sp>
    <dsp:sp modelId="{B238A9BB-11F8-8646-8E70-C038E041EE54}">
      <dsp:nvSpPr>
        <dsp:cNvPr id="0" name=""/>
        <dsp:cNvSpPr/>
      </dsp:nvSpPr>
      <dsp:spPr>
        <a:xfrm rot="5400000">
          <a:off x="3180911" y="1020686"/>
          <a:ext cx="1115975" cy="970899"/>
        </a:xfrm>
        <a:prstGeom prst="hexagon">
          <a:avLst>
            <a:gd name="adj" fmla="val 25000"/>
            <a:gd name="vf" fmla="val 115470"/>
          </a:avLst>
        </a:prstGeom>
        <a:solidFill>
          <a:srgbClr val="FFF2CC">
            <a:alpha val="29804"/>
          </a:srgb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3600" kern="1200"/>
        </a:p>
      </dsp:txBody>
      <dsp:txXfrm rot="-5400000">
        <a:off x="3404747" y="1122054"/>
        <a:ext cx="668303" cy="768163"/>
      </dsp:txXfrm>
    </dsp:sp>
    <dsp:sp modelId="{A4D6B912-BD13-4A4E-8553-84EBE8D28C2B}">
      <dsp:nvSpPr>
        <dsp:cNvPr id="0" name=""/>
        <dsp:cNvSpPr/>
      </dsp:nvSpPr>
      <dsp:spPr>
        <a:xfrm rot="5400000">
          <a:off x="2658634" y="1967927"/>
          <a:ext cx="1115975" cy="970899"/>
        </a:xfrm>
        <a:prstGeom prst="hexagon">
          <a:avLst>
            <a:gd name="adj" fmla="val 25000"/>
            <a:gd name="vf" fmla="val 115470"/>
          </a:avLst>
        </a:prstGeom>
        <a:solidFill>
          <a:schemeClr val="accent4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err="1">
              <a:solidFill>
                <a:schemeClr val="tx1"/>
              </a:solidFill>
            </a:rPr>
            <a:t>Equip-ment</a:t>
          </a:r>
          <a:endParaRPr lang="de-DE" sz="1200" kern="1200">
            <a:solidFill>
              <a:schemeClr val="tx1"/>
            </a:solidFill>
          </a:endParaRPr>
        </a:p>
      </dsp:txBody>
      <dsp:txXfrm rot="-5400000">
        <a:off x="2882470" y="2069295"/>
        <a:ext cx="668303" cy="768163"/>
      </dsp:txXfrm>
    </dsp:sp>
    <dsp:sp modelId="{97B01A67-6E9D-7449-B1E2-F820869F885C}">
      <dsp:nvSpPr>
        <dsp:cNvPr id="0" name=""/>
        <dsp:cNvSpPr/>
      </dsp:nvSpPr>
      <dsp:spPr>
        <a:xfrm>
          <a:off x="3731533" y="2118583"/>
          <a:ext cx="1245429" cy="6695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err="1"/>
            <a:t>for</a:t>
          </a:r>
          <a:r>
            <a:rPr lang="de-DE" sz="1200" kern="1200"/>
            <a:t> User </a:t>
          </a:r>
          <a:r>
            <a:rPr lang="de-DE" sz="1200" kern="1200" err="1"/>
            <a:t>and</a:t>
          </a:r>
          <a:r>
            <a:rPr lang="de-DE" sz="1200" kern="1200"/>
            <a:t> Interviewer</a:t>
          </a:r>
        </a:p>
      </dsp:txBody>
      <dsp:txXfrm>
        <a:off x="3731533" y="2118583"/>
        <a:ext cx="1245429" cy="669585"/>
      </dsp:txXfrm>
    </dsp:sp>
    <dsp:sp modelId="{24D4EB12-551D-274B-8F50-BC58042D62D0}">
      <dsp:nvSpPr>
        <dsp:cNvPr id="0" name=""/>
        <dsp:cNvSpPr/>
      </dsp:nvSpPr>
      <dsp:spPr>
        <a:xfrm rot="5400000">
          <a:off x="1610063" y="1967927"/>
          <a:ext cx="1115975" cy="970899"/>
        </a:xfrm>
        <a:prstGeom prst="hexagon">
          <a:avLst>
            <a:gd name="adj" fmla="val 25000"/>
            <a:gd name="vf" fmla="val 115470"/>
          </a:avLst>
        </a:prstGeom>
        <a:solidFill>
          <a:srgbClr val="FFF2CC">
            <a:alpha val="29804"/>
          </a:srgb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2000" kern="1200"/>
        </a:p>
      </dsp:txBody>
      <dsp:txXfrm rot="-5400000">
        <a:off x="1833899" y="2069295"/>
        <a:ext cx="668303" cy="768163"/>
      </dsp:txXfrm>
    </dsp:sp>
    <dsp:sp modelId="{FFE38DAB-B6B7-1242-A7F4-CC3240131008}">
      <dsp:nvSpPr>
        <dsp:cNvPr id="0" name=""/>
        <dsp:cNvSpPr/>
      </dsp:nvSpPr>
      <dsp:spPr>
        <a:xfrm rot="5400000">
          <a:off x="2132340" y="2915167"/>
          <a:ext cx="1115975" cy="970899"/>
        </a:xfrm>
        <a:prstGeom prst="hexagon">
          <a:avLst>
            <a:gd name="adj" fmla="val 25000"/>
            <a:gd name="vf" fmla="val 115470"/>
          </a:avLst>
        </a:prstGeom>
        <a:solidFill>
          <a:schemeClr val="accent4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>
              <a:solidFill>
                <a:schemeClr val="tx1"/>
              </a:solidFill>
            </a:rPr>
            <a:t>Test Design</a:t>
          </a:r>
        </a:p>
      </dsp:txBody>
      <dsp:txXfrm rot="-5400000">
        <a:off x="2356176" y="3016535"/>
        <a:ext cx="668303" cy="768163"/>
      </dsp:txXfrm>
    </dsp:sp>
    <dsp:sp modelId="{C501484E-C9F7-4D44-90E6-D91419D2717D}">
      <dsp:nvSpPr>
        <dsp:cNvPr id="0" name=""/>
        <dsp:cNvSpPr/>
      </dsp:nvSpPr>
      <dsp:spPr>
        <a:xfrm>
          <a:off x="959449" y="3065824"/>
          <a:ext cx="1205253" cy="6695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err="1"/>
            <a:t>Within-subject</a:t>
          </a:r>
          <a:r>
            <a:rPr lang="de-DE" sz="1200" kern="1200"/>
            <a:t> </a:t>
          </a:r>
          <a:r>
            <a:rPr lang="de-DE" sz="1200" kern="1200" err="1"/>
            <a:t>testing</a:t>
          </a:r>
          <a:endParaRPr lang="de-DE" sz="1200" kern="1200"/>
        </a:p>
      </dsp:txBody>
      <dsp:txXfrm>
        <a:off x="959449" y="3065824"/>
        <a:ext cx="1205253" cy="669585"/>
      </dsp:txXfrm>
    </dsp:sp>
    <dsp:sp modelId="{CC070501-AC93-5543-8A1B-1B91574DC92E}">
      <dsp:nvSpPr>
        <dsp:cNvPr id="0" name=""/>
        <dsp:cNvSpPr/>
      </dsp:nvSpPr>
      <dsp:spPr>
        <a:xfrm rot="5400000">
          <a:off x="3180911" y="2915167"/>
          <a:ext cx="1115975" cy="970899"/>
        </a:xfrm>
        <a:prstGeom prst="hexagon">
          <a:avLst>
            <a:gd name="adj" fmla="val 25000"/>
            <a:gd name="vf" fmla="val 115470"/>
          </a:avLst>
        </a:prstGeom>
        <a:solidFill>
          <a:srgbClr val="FFF2CC">
            <a:alpha val="29804"/>
          </a:srgb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3600" kern="1200"/>
        </a:p>
      </dsp:txBody>
      <dsp:txXfrm rot="-5400000">
        <a:off x="3404747" y="3016535"/>
        <a:ext cx="668303" cy="76816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rot="90" type="hexagon" r:blip="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rot="90" type="hexagon" r:blip="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rot="90" type="hexagon" r:blip="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rot="90" type="hexagon" r:blip="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68915C-74CF-044E-868C-5DF3D21B09CC}" type="datetimeFigureOut">
              <a:rPr lang="en-US" smtClean="0"/>
              <a:t>1/19/2022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7944FF-B1DF-3144-BD9E-7D4C388138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4147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9CA5E-70E5-4C04-80A7-F1B894121F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9764C0-DD29-4A31-BBDC-9C57F13989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D07B10-7D61-47D0-9A03-04EFF72DDB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879D8-9693-C04C-873D-8E168A7ABB23}" type="datetime1">
              <a:rPr lang="de-DE" smtClean="0"/>
              <a:t>19.01.2022</a:t>
            </a:fld>
            <a:endParaRPr lang="en-A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3F02BC-E1B0-4965-BF47-2C58F6AEBE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Vincent Brunner | Beatrice Seibert | Stefano Ferrari| Interaction Prototyping| Winter Semester 2021/2022</a:t>
            </a:r>
            <a:endParaRPr lang="en-A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E65AB-9E49-4E52-97AB-54ED3C4795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BAA50-8621-4473-9D2D-656C5CD4A27C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14624352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3B17E3-EF97-44C2-B73D-86BA5DCC3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DCC3A7-8B09-4E81-930F-80CEFE13DE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C9DCA5-EFB1-4DBE-98C4-20546FE21C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0FF1F-545C-A84B-B6DB-BEF1CBA892ED}" type="datetime1">
              <a:rPr lang="de-DE" smtClean="0"/>
              <a:t>19.01.2022</a:t>
            </a:fld>
            <a:endParaRPr lang="en-A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863176-BC4B-49DC-B7EF-46AA9B06C1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Vincent Brunner | Beatrice Seibert | Stefano Ferrari| Interaction Prototyping| Winter Semester 2021/2022</a:t>
            </a:r>
            <a:endParaRPr lang="en-A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CE2883-6500-413E-8D02-5845E26979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BAA50-8621-4473-9D2D-656C5CD4A27C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10909509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1669E29-BBE2-4847-BCA2-D1EE88FEA5D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35431D-2896-41E3-9697-64F2D56861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F5F588-E02F-4B82-B0EC-242CA2571D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092C7-86D3-1E4C-A3AB-8B0314B45B3A}" type="datetime1">
              <a:rPr lang="de-DE" smtClean="0"/>
              <a:t>19.01.2022</a:t>
            </a:fld>
            <a:endParaRPr lang="en-A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9831A9-59BD-4985-86A2-C7C5F2C11A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Vincent Brunner | Beatrice Seibert | Stefano Ferrari| Interaction Prototyping| Winter Semester 2021/2022</a:t>
            </a:r>
            <a:endParaRPr lang="en-A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913035-3CC0-49F6-9CCC-EAC3BFD86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BAA50-8621-4473-9D2D-656C5CD4A27C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15709824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0CF0AA-D150-44F5-AA35-BD426B04D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FCA0AC-408F-4840-8885-D2FCEA31C7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C67CBC-015E-42D9-936C-31268AC91C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250AB-F3FB-C640-AEA0-1DB4A1DBF252}" type="datetime1">
              <a:rPr lang="de-DE" smtClean="0"/>
              <a:t>19.01.2022</a:t>
            </a:fld>
            <a:endParaRPr lang="en-A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EED15F-7C65-462E-B821-F316C743E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Vincent Brunner | Beatrice Seibert | Stefano Ferrari| Interaction Prototyping| Winter Semester 2021/2022</a:t>
            </a:r>
            <a:endParaRPr lang="en-A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AA707C-5FEA-4EA1-8552-0AB308FBA0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BAA50-8621-4473-9D2D-656C5CD4A27C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36052008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9A258-4363-479C-8D86-65BC30CDF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B9024F-BB09-49E8-9131-1293BF295B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C53DD8-561E-45F1-8845-37CCF5C6F6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60EEA-445C-9946-A8CC-0BED31CD5124}" type="datetime1">
              <a:rPr lang="de-DE" smtClean="0"/>
              <a:t>19.01.2022</a:t>
            </a:fld>
            <a:endParaRPr lang="en-A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94202C-1C0B-4E48-8CF2-4DCEFA2A19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Vincent Brunner | Beatrice Seibert | Stefano Ferrari| Interaction Prototyping| Winter Semester 2021/2022</a:t>
            </a:r>
            <a:endParaRPr lang="en-A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791C02-F095-4BAD-93AF-8BF13533DD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BAA50-8621-4473-9D2D-656C5CD4A27C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30118461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BA1A8A-E3FA-4F71-B28E-5D34EA36E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2C68AB-7850-4D82-BC6F-83F4EABC7C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70192F-7ECA-4B94-86F4-5475E03A00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83C03F-B5DD-482A-A128-AC4716AF0F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321B8-59FC-FD48-872F-99D1A0659B23}" type="datetime1">
              <a:rPr lang="de-DE" smtClean="0"/>
              <a:t>19.01.2022</a:t>
            </a:fld>
            <a:endParaRPr lang="en-A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7A7B05-1D6A-4173-B3BF-E10483C234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Vincent Brunner | Beatrice Seibert | Stefano Ferrari| Interaction Prototyping| Winter Semester 2021/2022</a:t>
            </a:r>
            <a:endParaRPr lang="en-A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4D0C07-8B3C-442E-B0B8-A459A1D8F0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BAA50-8621-4473-9D2D-656C5CD4A27C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13571687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497F3D-1934-428A-8939-ED485E719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0DC837-38A5-4BDC-81DC-922B8E9E8F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AB60B1-9EB1-47D9-92D3-D8C2301AA6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40D715-6DC5-439C-89F0-9EFD804AC1D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FA59ACF-82F3-426C-B807-6EF8E19BEF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1B2D679-8DDD-4A7C-81C9-4240798F70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1A3450-3903-7C4B-8CA9-7F6036498643}" type="datetime1">
              <a:rPr lang="de-DE" smtClean="0"/>
              <a:t>19.01.2022</a:t>
            </a:fld>
            <a:endParaRPr lang="en-A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3F84BC1-4AA7-44B1-B474-E280F48FA4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Vincent Brunner | Beatrice Seibert | Stefano Ferrari| Interaction Prototyping| Winter Semester 2021/2022</a:t>
            </a:r>
            <a:endParaRPr lang="en-A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8153DFF-3213-44D4-81AF-4D279B542E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BAA50-8621-4473-9D2D-656C5CD4A27C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24932629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2F8455-760D-4021-8464-A52371D40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09DE2E9-30B8-4FEF-B50F-265F73C9E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4AF6F-8AED-3740-A3F9-FC5B8AA123E4}" type="datetime1">
              <a:rPr lang="de-DE" smtClean="0"/>
              <a:t>19.01.2022</a:t>
            </a:fld>
            <a:endParaRPr lang="en-A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03F22E-CECF-4713-A51D-747A9E4B94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Vincent Brunner | Beatrice Seibert | Stefano Ferrari| Interaction Prototyping| Winter Semester 2021/2022</a:t>
            </a:r>
            <a:endParaRPr lang="en-A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AD5E64-0EDE-4455-B286-E09A363B26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BAA50-8621-4473-9D2D-656C5CD4A27C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487962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73B28A2-145F-45DF-A95D-9FFC088B53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E97A9-1466-F240-90BC-2AD9C0F55C08}" type="datetime1">
              <a:rPr lang="de-DE" smtClean="0"/>
              <a:t>19.01.2022</a:t>
            </a:fld>
            <a:endParaRPr lang="en-A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8F54C0-5787-4634-82E4-F1DC133603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Vincent Brunner | Beatrice Seibert | Stefano Ferrari| Interaction Prototyping| Winter Semester 2021/2022</a:t>
            </a:r>
            <a:endParaRPr lang="en-A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00AC5D-D4D0-4620-9891-90A0C443D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BAA50-8621-4473-9D2D-656C5CD4A27C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31409279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25F95-780A-47E8-86BB-88E0016F7F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82D1B4-A441-4EF8-AB5F-536DAF4A36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6D0CC9-6DC4-4A7E-A336-E171E9C7F7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57D86D-2C3E-4C1C-9EAB-2D6C58611E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1A669E-30CB-6E4B-AB44-309BDF32AEF8}" type="datetime1">
              <a:rPr lang="de-DE" smtClean="0"/>
              <a:t>19.01.2022</a:t>
            </a:fld>
            <a:endParaRPr lang="en-A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4CDE3F-A73F-4CC9-BB1B-DE1F2EB2D4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Vincent Brunner | Beatrice Seibert | Stefano Ferrari| Interaction Prototyping| Winter Semester 2021/2022</a:t>
            </a:r>
            <a:endParaRPr lang="en-A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DAD703-3AAC-49D6-BCE1-BA216B74BD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BAA50-8621-4473-9D2D-656C5CD4A27C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6613067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FF3CEB-9BD4-4AF9-B79D-70CEAD254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06D8518-DA21-4A94-97A7-795571DFE5C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EF02F4-9B51-4C1A-83CF-BE27B89021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7E17A0-94F5-4FAA-990A-46962EA18E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C801E-7880-054F-952C-E71E4F1FCE80}" type="datetime1">
              <a:rPr lang="de-DE" smtClean="0"/>
              <a:t>19.01.2022</a:t>
            </a:fld>
            <a:endParaRPr lang="en-A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DC8B6F-6DE1-494B-9983-8CED1FEB06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Vincent Brunner | Beatrice Seibert | Stefano Ferrari| Interaction Prototyping| Winter Semester 2021/2022</a:t>
            </a:r>
            <a:endParaRPr lang="en-A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8916BE-A040-4EE3-B30A-901AB0EE5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BAA50-8621-4473-9D2D-656C5CD4A27C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8636237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B69B465-D121-44D3-932A-9B0DA0539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A266CE-6A81-42DD-A3EA-509BEA9D00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91FD83-FC52-4C7B-A226-2558B66907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B58C4B-A9F6-2B4A-9E7E-EA8D299AFE4F}" type="datetime1">
              <a:rPr lang="de-DE" smtClean="0"/>
              <a:t>19.01.2022</a:t>
            </a:fld>
            <a:endParaRPr lang="en-A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28B318-5AF4-4E9E-BE05-8FE08D26E8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Vincent Brunner | Beatrice Seibert | Stefano Ferrari| Interaction Prototyping| Winter Semester 2021/2022</a:t>
            </a:r>
            <a:endParaRPr lang="en-A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3AB7F4-40CE-4101-A3A8-8F06F6371A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3BAA50-8621-4473-9D2D-656C5CD4A27C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32369273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A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20.jpeg"/><Relationship Id="rId7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andfonline.com/doi/abs/10.1080/10447310802205776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9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912D14-BB2A-4635-919E-9DFB45B541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470921"/>
            <a:ext cx="10844463" cy="686553"/>
          </a:xfrm>
        </p:spPr>
        <p:txBody>
          <a:bodyPr>
            <a:noAutofit/>
          </a:bodyPr>
          <a:lstStyle/>
          <a:p>
            <a:pPr algn="l"/>
            <a:r>
              <a:rPr lang="en-GB" sz="4800" b="0" i="0">
                <a:solidFill>
                  <a:srgbClr val="222222"/>
                </a:solidFill>
                <a:effectLst/>
                <a:latin typeface="Helvetica" pitchFamily="2" charset="0"/>
              </a:rPr>
              <a:t> Interaction Prototyping</a:t>
            </a:r>
            <a:endParaRPr lang="en-AT" sz="4800">
              <a:latin typeface="Helvetica" pitchFamily="2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C980638-D5C5-41BA-9A0A-61AAF90159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1917" y="2519313"/>
            <a:ext cx="2871333" cy="656264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de-DE" sz="3600">
                <a:latin typeface="Helvetica"/>
                <a:cs typeface="Helvetica"/>
              </a:rPr>
              <a:t>Milestone 4</a:t>
            </a:r>
            <a:endParaRPr lang="en-AT" sz="3200">
              <a:latin typeface="Helvetica"/>
              <a:cs typeface="Helvetica"/>
            </a:endParaRPr>
          </a:p>
        </p:txBody>
      </p:sp>
      <p:pic>
        <p:nvPicPr>
          <p:cNvPr id="5" name="Picture 4" descr="A drawing of a house&#10;&#10;Description automatically generated">
            <a:extLst>
              <a:ext uri="{FF2B5EF4-FFF2-40B4-BE49-F238E27FC236}">
                <a16:creationId xmlns:a16="http://schemas.microsoft.com/office/drawing/2014/main" id="{120299FB-A8A2-44E6-8111-7D3ECB9598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1447" y="2954859"/>
            <a:ext cx="4223580" cy="3455657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471694C-63FC-4680-9299-9943F6DB627F}"/>
              </a:ext>
            </a:extLst>
          </p:cNvPr>
          <p:cNvCxnSpPr/>
          <p:nvPr/>
        </p:nvCxnSpPr>
        <p:spPr>
          <a:xfrm>
            <a:off x="0" y="6529137"/>
            <a:ext cx="12192000" cy="0"/>
          </a:xfrm>
          <a:prstGeom prst="line">
            <a:avLst/>
          </a:prstGeom>
          <a:ln>
            <a:solidFill>
              <a:srgbClr val="2C71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C7DA2F7-CDB9-4C44-82CC-557CCEAA1BA6}"/>
              </a:ext>
            </a:extLst>
          </p:cNvPr>
          <p:cNvSpPr txBox="1"/>
          <p:nvPr/>
        </p:nvSpPr>
        <p:spPr>
          <a:xfrm>
            <a:off x="271916" y="4192695"/>
            <a:ext cx="379405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>
                <a:latin typeface="Helvetica" pitchFamily="2" charset="0"/>
              </a:rPr>
              <a:t>Vincent Brunner</a:t>
            </a:r>
            <a:br>
              <a:rPr lang="de-DE" sz="2000">
                <a:latin typeface="Helvetica" pitchFamily="2" charset="0"/>
              </a:rPr>
            </a:br>
            <a:r>
              <a:rPr lang="de-DE" sz="2000">
                <a:latin typeface="Helvetica" pitchFamily="2" charset="0"/>
              </a:rPr>
              <a:t>Beatrice Seibert</a:t>
            </a:r>
            <a:br>
              <a:rPr lang="de-DE" sz="2000">
                <a:latin typeface="Helvetica" pitchFamily="2" charset="0"/>
              </a:rPr>
            </a:br>
            <a:r>
              <a:rPr lang="de-DE" sz="2000">
                <a:latin typeface="Helvetica" pitchFamily="2" charset="0"/>
              </a:rPr>
              <a:t>Stefano Ferrari</a:t>
            </a:r>
            <a:endParaRPr lang="en-AT" sz="2000">
              <a:latin typeface="Helvetica" pitchFamily="2" charset="0"/>
            </a:endParaRP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A2741682-46C2-487B-AEA0-6D48D30293D5}"/>
              </a:ext>
            </a:extLst>
          </p:cNvPr>
          <p:cNvSpPr txBox="1">
            <a:spLocks/>
          </p:cNvSpPr>
          <p:nvPr/>
        </p:nvSpPr>
        <p:spPr>
          <a:xfrm>
            <a:off x="271916" y="5511034"/>
            <a:ext cx="4118547" cy="5232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de-DE" sz="2000">
                <a:latin typeface="Helvetica" pitchFamily="2" charset="0"/>
              </a:rPr>
              <a:t>Winter Semester 2021/2022</a:t>
            </a:r>
            <a:endParaRPr lang="en-AT" sz="1800">
              <a:latin typeface="Helvetica" pitchFamily="2" charset="0"/>
            </a:endParaRPr>
          </a:p>
        </p:txBody>
      </p:sp>
      <p:pic>
        <p:nvPicPr>
          <p:cNvPr id="11" name="Picture 10" descr="Logo, icon&#10;&#10;Description automatically generated with medium confidence">
            <a:extLst>
              <a:ext uri="{FF2B5EF4-FFF2-40B4-BE49-F238E27FC236}">
                <a16:creationId xmlns:a16="http://schemas.microsoft.com/office/drawing/2014/main" id="{3F416B81-6195-4140-8744-3A6E38EE01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0146" y="-346832"/>
            <a:ext cx="1709762" cy="1307969"/>
          </a:xfrm>
          <a:prstGeom prst="rect">
            <a:avLst/>
          </a:prstGeom>
        </p:spPr>
      </p:pic>
      <p:sp>
        <p:nvSpPr>
          <p:cNvPr id="15" name="Subtitle 2">
            <a:extLst>
              <a:ext uri="{FF2B5EF4-FFF2-40B4-BE49-F238E27FC236}">
                <a16:creationId xmlns:a16="http://schemas.microsoft.com/office/drawing/2014/main" id="{E6EF7345-FF91-4291-8D3C-3BFB35992933}"/>
              </a:ext>
            </a:extLst>
          </p:cNvPr>
          <p:cNvSpPr txBox="1">
            <a:spLocks/>
          </p:cNvSpPr>
          <p:nvPr/>
        </p:nvSpPr>
        <p:spPr>
          <a:xfrm>
            <a:off x="271917" y="3682424"/>
            <a:ext cx="4118547" cy="5232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de-DE">
                <a:latin typeface="Helvetica" pitchFamily="2" charset="0"/>
              </a:rPr>
              <a:t>The Rolling </a:t>
            </a:r>
            <a:r>
              <a:rPr lang="de-DE" err="1">
                <a:latin typeface="Helvetica" pitchFamily="2" charset="0"/>
              </a:rPr>
              <a:t>Penguins</a:t>
            </a:r>
            <a:r>
              <a:rPr lang="de-DE">
                <a:latin typeface="Helvetica" pitchFamily="2" charset="0"/>
              </a:rPr>
              <a:t> </a:t>
            </a:r>
            <a:endParaRPr lang="en-AT" sz="2000">
              <a:latin typeface="Helvetica" pitchFamily="2" charset="0"/>
            </a:endParaRPr>
          </a:p>
        </p:txBody>
      </p: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1B33147E-1E6F-47AC-B875-B0472A22D2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6186" y="3569660"/>
            <a:ext cx="778361" cy="64547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4CC85BB-4284-4C66-95F3-FD8FC082022B}"/>
              </a:ext>
            </a:extLst>
          </p:cNvPr>
          <p:cNvSpPr txBox="1"/>
          <p:nvPr/>
        </p:nvSpPr>
        <p:spPr>
          <a:xfrm>
            <a:off x="0" y="143150"/>
            <a:ext cx="381000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>
                <a:solidFill>
                  <a:srgbClr val="2C71B4"/>
                </a:solidFill>
              </a:rPr>
              <a:t>Lehrstuhl für Ergonomie</a:t>
            </a:r>
            <a:br>
              <a:rPr lang="de-DE" sz="1100">
                <a:solidFill>
                  <a:srgbClr val="2C71B4"/>
                </a:solidFill>
              </a:rPr>
            </a:br>
            <a:r>
              <a:rPr lang="de-DE" sz="1100">
                <a:solidFill>
                  <a:srgbClr val="2C71B4"/>
                </a:solidFill>
              </a:rPr>
              <a:t>TUM School of Engineering and Design</a:t>
            </a:r>
            <a:br>
              <a:rPr lang="de-DE" sz="1100">
                <a:solidFill>
                  <a:srgbClr val="2C71B4"/>
                </a:solidFill>
              </a:rPr>
            </a:br>
            <a:r>
              <a:rPr lang="de-DE" sz="1100">
                <a:solidFill>
                  <a:srgbClr val="2C71B4"/>
                </a:solidFill>
              </a:rPr>
              <a:t>Technical University of Munich</a:t>
            </a:r>
            <a:endParaRPr lang="en-AT" sz="1100">
              <a:solidFill>
                <a:srgbClr val="2C71B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38759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FE713AB-5ECF-41DC-9E0B-2621D93EC9C1}"/>
              </a:ext>
            </a:extLst>
          </p:cNvPr>
          <p:cNvCxnSpPr/>
          <p:nvPr/>
        </p:nvCxnSpPr>
        <p:spPr>
          <a:xfrm>
            <a:off x="0" y="6529137"/>
            <a:ext cx="12192000" cy="0"/>
          </a:xfrm>
          <a:prstGeom prst="line">
            <a:avLst/>
          </a:prstGeom>
          <a:ln>
            <a:solidFill>
              <a:srgbClr val="2C71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20D72A7-3A21-4AC7-A151-92C27B60F870}"/>
              </a:ext>
            </a:extLst>
          </p:cNvPr>
          <p:cNvSpPr txBox="1"/>
          <p:nvPr/>
        </p:nvSpPr>
        <p:spPr>
          <a:xfrm>
            <a:off x="0" y="143150"/>
            <a:ext cx="381000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>
                <a:solidFill>
                  <a:srgbClr val="2C71B4"/>
                </a:solidFill>
              </a:rPr>
              <a:t>Lehrstuhl für Ergonomie</a:t>
            </a:r>
            <a:br>
              <a:rPr lang="de-DE" sz="1100">
                <a:solidFill>
                  <a:srgbClr val="2C71B4"/>
                </a:solidFill>
              </a:rPr>
            </a:br>
            <a:r>
              <a:rPr lang="de-DE" sz="1100">
                <a:solidFill>
                  <a:srgbClr val="2C71B4"/>
                </a:solidFill>
              </a:rPr>
              <a:t>TUM School of Engineering and Design</a:t>
            </a:r>
            <a:br>
              <a:rPr lang="de-DE" sz="1100">
                <a:solidFill>
                  <a:srgbClr val="2C71B4"/>
                </a:solidFill>
              </a:rPr>
            </a:br>
            <a:r>
              <a:rPr lang="de-DE" sz="1100">
                <a:solidFill>
                  <a:srgbClr val="2C71B4"/>
                </a:solidFill>
              </a:rPr>
              <a:t>Technical University of Munich</a:t>
            </a:r>
            <a:endParaRPr lang="en-AT" sz="1100">
              <a:solidFill>
                <a:srgbClr val="2C71B4"/>
              </a:solidFill>
            </a:endParaRPr>
          </a:p>
        </p:txBody>
      </p:sp>
      <p:pic>
        <p:nvPicPr>
          <p:cNvPr id="11" name="Picture 10" descr="Logo, icon&#10;&#10;Description automatically generated with medium confidence">
            <a:extLst>
              <a:ext uri="{FF2B5EF4-FFF2-40B4-BE49-F238E27FC236}">
                <a16:creationId xmlns:a16="http://schemas.microsoft.com/office/drawing/2014/main" id="{356D7CA2-15EB-4B37-A42E-BB0B2D306C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7836" y="-345431"/>
            <a:ext cx="1709762" cy="1307969"/>
          </a:xfrm>
          <a:prstGeom prst="rect">
            <a:avLst/>
          </a:prstGeom>
        </p:spPr>
      </p:pic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C70C13E7-05B2-5040-9949-05DE3214FA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5100" y="6529137"/>
            <a:ext cx="8074561" cy="328862"/>
          </a:xfrm>
        </p:spPr>
        <p:txBody>
          <a:bodyPr/>
          <a:lstStyle/>
          <a:p>
            <a:pPr algn="l"/>
            <a:r>
              <a:rPr lang="de-DE" sz="1400">
                <a:solidFill>
                  <a:schemeClr val="tx1"/>
                </a:solidFill>
              </a:rPr>
              <a:t>Vincent Brunner | Beatrice Seibert | Stefano Ferrari| Interaction </a:t>
            </a:r>
            <a:r>
              <a:rPr lang="de-DE" sz="1400" err="1">
                <a:solidFill>
                  <a:schemeClr val="tx1"/>
                </a:solidFill>
              </a:rPr>
              <a:t>Prototyping</a:t>
            </a:r>
            <a:r>
              <a:rPr lang="de-DE" sz="1400">
                <a:solidFill>
                  <a:schemeClr val="tx1"/>
                </a:solidFill>
              </a:rPr>
              <a:t>| Winter Semester 2021/2022</a:t>
            </a:r>
            <a:endParaRPr lang="en-AT" sz="1400">
              <a:solidFill>
                <a:schemeClr val="tx1"/>
              </a:solidFill>
            </a:endParaRP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E45B76E5-36D1-DC4D-ACD2-ADE1A3D7C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97439" y="6529137"/>
            <a:ext cx="2743200" cy="328861"/>
          </a:xfrm>
        </p:spPr>
        <p:txBody>
          <a:bodyPr/>
          <a:lstStyle/>
          <a:p>
            <a:fld id="{E93BAA50-8621-4473-9D2D-656C5CD4A27C}" type="slidenum">
              <a:rPr lang="en-AT" sz="1400" smtClean="0">
                <a:solidFill>
                  <a:schemeClr val="tx1"/>
                </a:solidFill>
              </a:rPr>
              <a:pPr/>
              <a:t>10</a:t>
            </a:fld>
            <a:endParaRPr lang="en-AT" sz="1400">
              <a:solidFill>
                <a:schemeClr val="tx1"/>
              </a:solidFill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027BF9E9-64F2-4C11-8DCA-1A2FAAF195C0}"/>
              </a:ext>
            </a:extLst>
          </p:cNvPr>
          <p:cNvSpPr txBox="1">
            <a:spLocks/>
          </p:cNvSpPr>
          <p:nvPr/>
        </p:nvSpPr>
        <p:spPr>
          <a:xfrm>
            <a:off x="253870" y="851497"/>
            <a:ext cx="9264111" cy="65626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de-DE" sz="3600">
                <a:latin typeface="Helvetica"/>
                <a:cs typeface="Helvetica"/>
              </a:rPr>
              <a:t>3. Frontend</a:t>
            </a:r>
            <a:endParaRPr lang="de-DE" sz="3600">
              <a:ea typeface="+mn-lt"/>
              <a:cs typeface="+mn-lt"/>
            </a:endParaRPr>
          </a:p>
        </p:txBody>
      </p:sp>
      <p:pic>
        <p:nvPicPr>
          <p:cNvPr id="9" name="Grafik 8" descr="Ein Bild, das Text enthält.&#10;&#10;Automatisch generierte Beschreibung">
            <a:extLst>
              <a:ext uri="{FF2B5EF4-FFF2-40B4-BE49-F238E27FC236}">
                <a16:creationId xmlns:a16="http://schemas.microsoft.com/office/drawing/2014/main" id="{C810C692-AF9A-6249-8A75-DC1DBB95C1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793" y="1507761"/>
            <a:ext cx="2044951" cy="4428000"/>
          </a:xfrm>
          <a:prstGeom prst="roundRect">
            <a:avLst>
              <a:gd name="adj" fmla="val 4440"/>
            </a:avLst>
          </a:prstGeom>
          <a:effectLst>
            <a:outerShdw blurRad="101600" dist="25400" dir="5400000" algn="t" rotWithShape="0">
              <a:prstClr val="black">
                <a:alpha val="24000"/>
              </a:prstClr>
            </a:outerShdw>
          </a:effectLst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C58EE626-4B55-3149-BE02-0FB5507F36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753749"/>
            <a:ext cx="5240480" cy="3478700"/>
          </a:xfrm>
          <a:prstGeom prst="rect">
            <a:avLst/>
          </a:prstGeom>
        </p:spPr>
      </p:pic>
      <p:pic>
        <p:nvPicPr>
          <p:cNvPr id="24" name="Grafik 23">
            <a:extLst>
              <a:ext uri="{FF2B5EF4-FFF2-40B4-BE49-F238E27FC236}">
                <a16:creationId xmlns:a16="http://schemas.microsoft.com/office/drawing/2014/main" id="{B24FB4AE-549B-EA48-ABD3-CACD81FE75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" r="8"/>
          <a:stretch/>
        </p:blipFill>
        <p:spPr>
          <a:xfrm>
            <a:off x="5308407" y="1507761"/>
            <a:ext cx="2044951" cy="4428000"/>
          </a:xfrm>
          <a:prstGeom prst="roundRect">
            <a:avLst>
              <a:gd name="adj" fmla="val 4440"/>
            </a:avLst>
          </a:prstGeom>
          <a:effectLst>
            <a:outerShdw blurRad="101600" dist="25400" dir="5400000" algn="t" rotWithShape="0">
              <a:prstClr val="black">
                <a:alpha val="24000"/>
              </a:prstClr>
            </a:outerShdw>
          </a:effectLst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9382C036-79EA-5B43-9EE6-3ECD49C7F9D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" r="123"/>
          <a:stretch/>
        </p:blipFill>
        <p:spPr>
          <a:xfrm>
            <a:off x="9893179" y="1507761"/>
            <a:ext cx="2044951" cy="4428000"/>
          </a:xfrm>
          <a:prstGeom prst="roundRect">
            <a:avLst>
              <a:gd name="adj" fmla="val 3988"/>
            </a:avLst>
          </a:prstGeom>
          <a:effectLst>
            <a:outerShdw blurRad="101600" dist="25400" dir="5400000" algn="t" rotWithShape="0">
              <a:prstClr val="black">
                <a:alpha val="24000"/>
              </a:prstClr>
            </a:outerShdw>
          </a:effectLst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DCEFF945-677D-144C-B6D3-DB46C156C13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53870" y="1507761"/>
            <a:ext cx="1440873" cy="720437"/>
          </a:xfrm>
          <a:prstGeom prst="rect">
            <a:avLst/>
          </a:prstGeom>
        </p:spPr>
      </p:pic>
      <p:sp>
        <p:nvSpPr>
          <p:cNvPr id="30" name="Textfeld 29">
            <a:extLst>
              <a:ext uri="{FF2B5EF4-FFF2-40B4-BE49-F238E27FC236}">
                <a16:creationId xmlns:a16="http://schemas.microsoft.com/office/drawing/2014/main" id="{4B6133BE-F220-324B-AB4B-1C97F9C7453F}"/>
              </a:ext>
            </a:extLst>
          </p:cNvPr>
          <p:cNvSpPr txBox="1"/>
          <p:nvPr/>
        </p:nvSpPr>
        <p:spPr>
          <a:xfrm>
            <a:off x="165100" y="2191088"/>
            <a:ext cx="400409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u="sng">
                <a:solidFill>
                  <a:srgbClr val="0070C0"/>
                </a:solidFill>
              </a:rPr>
              <a:t>https://</a:t>
            </a:r>
            <a:r>
              <a:rPr lang="en-US" sz="1400" u="sng" err="1">
                <a:solidFill>
                  <a:srgbClr val="0070C0"/>
                </a:solidFill>
              </a:rPr>
              <a:t>interactionprototyping.github.io</a:t>
            </a:r>
            <a:r>
              <a:rPr lang="en-US" sz="1400" u="sng">
                <a:solidFill>
                  <a:srgbClr val="0070C0"/>
                </a:solidFill>
              </a:rPr>
              <a:t>/</a:t>
            </a:r>
            <a:br>
              <a:rPr lang="en-US" sz="1400" u="sng">
                <a:solidFill>
                  <a:srgbClr val="0070C0"/>
                </a:solidFill>
              </a:rPr>
            </a:br>
            <a:r>
              <a:rPr lang="en-US" sz="1400" u="sng">
                <a:solidFill>
                  <a:srgbClr val="0070C0"/>
                </a:solidFill>
              </a:rPr>
              <a:t>WS2022_RollingPenguins/login</a:t>
            </a:r>
          </a:p>
        </p:txBody>
      </p:sp>
    </p:spTree>
    <p:extLst>
      <p:ext uri="{BB962C8B-B14F-4D97-AF65-F5344CB8AC3E}">
        <p14:creationId xmlns:p14="http://schemas.microsoft.com/office/powerpoint/2010/main" val="17118034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FE713AB-5ECF-41DC-9E0B-2621D93EC9C1}"/>
              </a:ext>
            </a:extLst>
          </p:cNvPr>
          <p:cNvCxnSpPr/>
          <p:nvPr/>
        </p:nvCxnSpPr>
        <p:spPr>
          <a:xfrm>
            <a:off x="0" y="6529137"/>
            <a:ext cx="12192000" cy="0"/>
          </a:xfrm>
          <a:prstGeom prst="line">
            <a:avLst/>
          </a:prstGeom>
          <a:ln>
            <a:solidFill>
              <a:srgbClr val="2C71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20D72A7-3A21-4AC7-A151-92C27B60F870}"/>
              </a:ext>
            </a:extLst>
          </p:cNvPr>
          <p:cNvSpPr txBox="1"/>
          <p:nvPr/>
        </p:nvSpPr>
        <p:spPr>
          <a:xfrm>
            <a:off x="0" y="143150"/>
            <a:ext cx="381000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>
                <a:solidFill>
                  <a:srgbClr val="2C71B4"/>
                </a:solidFill>
              </a:rPr>
              <a:t>Lehrstuhl für Ergonomie</a:t>
            </a:r>
            <a:br>
              <a:rPr lang="de-DE" sz="1100">
                <a:solidFill>
                  <a:srgbClr val="2C71B4"/>
                </a:solidFill>
              </a:rPr>
            </a:br>
            <a:r>
              <a:rPr lang="de-DE" sz="1100">
                <a:solidFill>
                  <a:srgbClr val="2C71B4"/>
                </a:solidFill>
              </a:rPr>
              <a:t>TUM School of Engineering and Design</a:t>
            </a:r>
            <a:br>
              <a:rPr lang="de-DE" sz="1100">
                <a:solidFill>
                  <a:srgbClr val="2C71B4"/>
                </a:solidFill>
              </a:rPr>
            </a:br>
            <a:r>
              <a:rPr lang="de-DE" sz="1100">
                <a:solidFill>
                  <a:srgbClr val="2C71B4"/>
                </a:solidFill>
              </a:rPr>
              <a:t>Technical University of Munich</a:t>
            </a:r>
            <a:endParaRPr lang="en-AT" sz="1100">
              <a:solidFill>
                <a:srgbClr val="2C71B4"/>
              </a:solidFill>
            </a:endParaRPr>
          </a:p>
        </p:txBody>
      </p:sp>
      <p:pic>
        <p:nvPicPr>
          <p:cNvPr id="11" name="Picture 10" descr="Logo, icon&#10;&#10;Description automatically generated with medium confidence">
            <a:extLst>
              <a:ext uri="{FF2B5EF4-FFF2-40B4-BE49-F238E27FC236}">
                <a16:creationId xmlns:a16="http://schemas.microsoft.com/office/drawing/2014/main" id="{356D7CA2-15EB-4B37-A42E-BB0B2D306C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7836" y="-345431"/>
            <a:ext cx="1709762" cy="1307969"/>
          </a:xfrm>
          <a:prstGeom prst="rect">
            <a:avLst/>
          </a:prstGeom>
        </p:spPr>
      </p:pic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C70C13E7-05B2-5040-9949-05DE3214FA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5100" y="6529137"/>
            <a:ext cx="8074561" cy="328862"/>
          </a:xfrm>
        </p:spPr>
        <p:txBody>
          <a:bodyPr/>
          <a:lstStyle/>
          <a:p>
            <a:pPr algn="l"/>
            <a:r>
              <a:rPr lang="de-DE" sz="1400">
                <a:solidFill>
                  <a:schemeClr val="tx1"/>
                </a:solidFill>
              </a:rPr>
              <a:t>Vincent Brunner | Beatrice Seibert | Stefano Ferrari| Interaction </a:t>
            </a:r>
            <a:r>
              <a:rPr lang="de-DE" sz="1400" err="1">
                <a:solidFill>
                  <a:schemeClr val="tx1"/>
                </a:solidFill>
              </a:rPr>
              <a:t>Prototyping</a:t>
            </a:r>
            <a:r>
              <a:rPr lang="de-DE" sz="1400">
                <a:solidFill>
                  <a:schemeClr val="tx1"/>
                </a:solidFill>
              </a:rPr>
              <a:t>| Winter Semester 2021/2022</a:t>
            </a:r>
            <a:endParaRPr lang="en-AT" sz="1400">
              <a:solidFill>
                <a:schemeClr val="tx1"/>
              </a:solidFill>
            </a:endParaRP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E45B76E5-36D1-DC4D-ACD2-ADE1A3D7C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97439" y="6529137"/>
            <a:ext cx="2743200" cy="328861"/>
          </a:xfrm>
        </p:spPr>
        <p:txBody>
          <a:bodyPr/>
          <a:lstStyle/>
          <a:p>
            <a:fld id="{E93BAA50-8621-4473-9D2D-656C5CD4A27C}" type="slidenum">
              <a:rPr lang="en-AT" sz="1400" smtClean="0">
                <a:solidFill>
                  <a:schemeClr val="tx1"/>
                </a:solidFill>
              </a:rPr>
              <a:pPr/>
              <a:t>11</a:t>
            </a:fld>
            <a:endParaRPr lang="en-AT" sz="1400">
              <a:solidFill>
                <a:schemeClr val="tx1"/>
              </a:solidFill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027BF9E9-64F2-4C11-8DCA-1A2FAAF195C0}"/>
              </a:ext>
            </a:extLst>
          </p:cNvPr>
          <p:cNvSpPr txBox="1">
            <a:spLocks/>
          </p:cNvSpPr>
          <p:nvPr/>
        </p:nvSpPr>
        <p:spPr>
          <a:xfrm>
            <a:off x="253870" y="851497"/>
            <a:ext cx="9264111" cy="65626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de-DE" sz="3600" err="1">
                <a:latin typeface="Helvetica"/>
                <a:cs typeface="Helvetica"/>
              </a:rPr>
              <a:t>Literature</a:t>
            </a:r>
            <a:endParaRPr lang="de-DE" sz="3600">
              <a:ea typeface="+mn-lt"/>
              <a:cs typeface="+mn-lt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FA13CBA-1611-C344-B9E2-9134A7E17C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0017" y="1978455"/>
            <a:ext cx="11630622" cy="400475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800" err="1"/>
              <a:t>Laugwitz</a:t>
            </a:r>
            <a:r>
              <a:rPr lang="en-US" sz="1800"/>
              <a:t>, B., T. Held And M. </a:t>
            </a:r>
            <a:r>
              <a:rPr lang="en-US" sz="1800" err="1"/>
              <a:t>Schrepp</a:t>
            </a:r>
            <a:r>
              <a:rPr lang="en-US" sz="1800"/>
              <a:t> (2008). Construction and evaluation of a user experience questionnaire. In </a:t>
            </a:r>
            <a:r>
              <a:rPr lang="en-US" sz="1800" i="1"/>
              <a:t>Symposium of the Austrian HCI and usability engineering group.</a:t>
            </a:r>
            <a:r>
              <a:rPr lang="en-US" sz="1800"/>
              <a:t> Springer, p. 63-76.</a:t>
            </a:r>
            <a:endParaRPr lang="de-DE" sz="1800"/>
          </a:p>
          <a:p>
            <a:r>
              <a:rPr lang="de-DE" sz="1800"/>
              <a:t>Brooke, J. (1996). SUS: A ‘quick and </a:t>
            </a:r>
            <a:r>
              <a:rPr lang="de-DE" sz="1800" err="1"/>
              <a:t>dirty</a:t>
            </a:r>
            <a:r>
              <a:rPr lang="de-DE" sz="1800"/>
              <a:t>’ </a:t>
            </a:r>
            <a:r>
              <a:rPr lang="de-DE" sz="1800" err="1"/>
              <a:t>usability</a:t>
            </a:r>
            <a:r>
              <a:rPr lang="de-DE" sz="1800"/>
              <a:t> </a:t>
            </a:r>
            <a:r>
              <a:rPr lang="de-DE" sz="1800" err="1"/>
              <a:t>scale</a:t>
            </a:r>
            <a:r>
              <a:rPr lang="de-DE" sz="1800"/>
              <a:t>. In Jordan, P.; Thomas, B.; </a:t>
            </a:r>
            <a:r>
              <a:rPr lang="de-DE" sz="1800" err="1"/>
              <a:t>Weerdmeester</a:t>
            </a:r>
            <a:r>
              <a:rPr lang="de-DE" sz="1800"/>
              <a:t>, B. &amp; </a:t>
            </a:r>
            <a:r>
              <a:rPr lang="de-DE" sz="1800" err="1"/>
              <a:t>McClelland</a:t>
            </a:r>
            <a:r>
              <a:rPr lang="de-DE" sz="1800"/>
              <a:t>, I. L. (</a:t>
            </a:r>
            <a:r>
              <a:rPr lang="de-DE" sz="1800" err="1"/>
              <a:t>ed</a:t>
            </a:r>
            <a:r>
              <a:rPr lang="de-DE" sz="1800"/>
              <a:t>.) Usability Evaluation in </a:t>
            </a:r>
            <a:r>
              <a:rPr lang="de-DE" sz="1800" err="1"/>
              <a:t>Industry</a:t>
            </a:r>
            <a:r>
              <a:rPr lang="de-DE" sz="1800"/>
              <a:t>. p. 189-194.</a:t>
            </a:r>
            <a:endParaRPr lang="de-DE" sz="1800">
              <a:cs typeface="Calibri"/>
            </a:endParaRPr>
          </a:p>
          <a:p>
            <a:r>
              <a:rPr lang="de-DE" sz="1800" err="1"/>
              <a:t>Bangor</a:t>
            </a:r>
            <a:r>
              <a:rPr lang="de-DE" sz="1800"/>
              <a:t>, A., </a:t>
            </a:r>
            <a:r>
              <a:rPr lang="de-DE" sz="1800" err="1"/>
              <a:t>Kortum</a:t>
            </a:r>
            <a:r>
              <a:rPr lang="de-DE" sz="1800"/>
              <a:t>, P. T. und Miller, J. T. (2008). </a:t>
            </a:r>
            <a:r>
              <a:rPr lang="de-DE" sz="1800" u="sng">
                <a:hlinkClick r:id="rId3"/>
              </a:rPr>
              <a:t>An Empirical Evaluation of the System Usability Scale</a:t>
            </a:r>
            <a:r>
              <a:rPr lang="de-DE" sz="1800"/>
              <a:t>, International Journal </a:t>
            </a:r>
            <a:r>
              <a:rPr lang="de-DE" sz="1800" err="1"/>
              <a:t>of</a:t>
            </a:r>
            <a:r>
              <a:rPr lang="de-DE" sz="1800"/>
              <a:t> Human-Computer Interaction, 24 (6), p. 574 – 594.</a:t>
            </a:r>
            <a:endParaRPr lang="de-DE" sz="1800">
              <a:cs typeface="Calibri" panose="020F0502020204030204"/>
            </a:endParaRPr>
          </a:p>
          <a:p>
            <a:r>
              <a:rPr lang="de-DE" sz="1800" err="1">
                <a:cs typeface="Calibri" panose="020F0502020204030204"/>
              </a:rPr>
              <a:t>Huisman</a:t>
            </a:r>
            <a:r>
              <a:rPr lang="de-DE" sz="1800">
                <a:cs typeface="Calibri" panose="020F0502020204030204"/>
              </a:rPr>
              <a:t>, G., Van </a:t>
            </a:r>
            <a:r>
              <a:rPr lang="de-DE" sz="1800" err="1">
                <a:cs typeface="Calibri" panose="020F0502020204030204"/>
              </a:rPr>
              <a:t>Hout</a:t>
            </a:r>
            <a:r>
              <a:rPr lang="de-DE" sz="1800">
                <a:cs typeface="Calibri" panose="020F0502020204030204"/>
              </a:rPr>
              <a:t>, M., Van der Geest, T., </a:t>
            </a:r>
            <a:r>
              <a:rPr lang="de-DE" sz="1800" err="1">
                <a:cs typeface="Calibri" panose="020F0502020204030204"/>
              </a:rPr>
              <a:t>Heylen</a:t>
            </a:r>
            <a:r>
              <a:rPr lang="de-DE" sz="1800">
                <a:cs typeface="Calibri" panose="020F0502020204030204"/>
              </a:rPr>
              <a:t>, D., </a:t>
            </a:r>
            <a:r>
              <a:rPr lang="de-DE" sz="1800" err="1">
                <a:cs typeface="Calibri" panose="020F0502020204030204"/>
              </a:rPr>
              <a:t>LEMtool</a:t>
            </a:r>
            <a:r>
              <a:rPr lang="de-DE" sz="1800">
                <a:cs typeface="Calibri" panose="020F0502020204030204"/>
              </a:rPr>
              <a:t> – </a:t>
            </a:r>
            <a:r>
              <a:rPr lang="de-DE" sz="1800" err="1">
                <a:cs typeface="Calibri" panose="020F0502020204030204"/>
              </a:rPr>
              <a:t>Measuring</a:t>
            </a:r>
            <a:r>
              <a:rPr lang="de-DE" sz="1800">
                <a:cs typeface="Calibri" panose="020F0502020204030204"/>
              </a:rPr>
              <a:t> </a:t>
            </a:r>
            <a:r>
              <a:rPr lang="de-DE" sz="1800" err="1">
                <a:cs typeface="Calibri" panose="020F0502020204030204"/>
              </a:rPr>
              <a:t>Emotions</a:t>
            </a:r>
            <a:r>
              <a:rPr lang="de-DE" sz="1800">
                <a:cs typeface="Calibri" panose="020F0502020204030204"/>
              </a:rPr>
              <a:t> in Visual Interfaces (2013), p.353.</a:t>
            </a:r>
          </a:p>
          <a:p>
            <a:r>
              <a:rPr lang="de-DE" sz="1900" err="1">
                <a:cs typeface="Calibri" panose="020F0502020204030204"/>
              </a:rPr>
              <a:t>Bangor</a:t>
            </a:r>
            <a:r>
              <a:rPr lang="de-DE" sz="1900">
                <a:cs typeface="Calibri" panose="020F0502020204030204"/>
              </a:rPr>
              <a:t>, A., </a:t>
            </a:r>
            <a:r>
              <a:rPr lang="de-DE" sz="1900" err="1">
                <a:cs typeface="Calibri" panose="020F0502020204030204"/>
              </a:rPr>
              <a:t>PhD</a:t>
            </a:r>
            <a:r>
              <a:rPr lang="de-DE" sz="1900">
                <a:cs typeface="Calibri" panose="020F0502020204030204"/>
              </a:rPr>
              <a:t>, </a:t>
            </a:r>
            <a:r>
              <a:rPr lang="de-DE" sz="1900" err="1">
                <a:cs typeface="Calibri" panose="020F0502020204030204"/>
              </a:rPr>
              <a:t>Kortum</a:t>
            </a:r>
            <a:r>
              <a:rPr lang="de-DE" sz="1900">
                <a:cs typeface="Calibri" panose="020F0502020204030204"/>
              </a:rPr>
              <a:t>, P., </a:t>
            </a:r>
            <a:r>
              <a:rPr lang="de-DE" sz="1900" err="1">
                <a:cs typeface="Calibri" panose="020F0502020204030204"/>
              </a:rPr>
              <a:t>PhD</a:t>
            </a:r>
            <a:r>
              <a:rPr lang="de-DE" sz="1900">
                <a:cs typeface="Calibri" panose="020F0502020204030204"/>
              </a:rPr>
              <a:t> &amp; Miller, J., </a:t>
            </a:r>
            <a:r>
              <a:rPr lang="de-DE" sz="1900" err="1">
                <a:cs typeface="Calibri" panose="020F0502020204030204"/>
              </a:rPr>
              <a:t>PhD</a:t>
            </a:r>
            <a:r>
              <a:rPr lang="de-DE" sz="1900">
                <a:cs typeface="Calibri" panose="020F0502020204030204"/>
              </a:rPr>
              <a:t>. (2009, 1. April). </a:t>
            </a:r>
            <a:r>
              <a:rPr lang="de-DE" sz="1900" err="1">
                <a:cs typeface="Calibri" panose="020F0502020204030204"/>
              </a:rPr>
              <a:t>Determining</a:t>
            </a:r>
            <a:r>
              <a:rPr lang="de-DE" sz="1900">
                <a:cs typeface="Calibri" panose="020F0502020204030204"/>
              </a:rPr>
              <a:t> </a:t>
            </a:r>
            <a:r>
              <a:rPr lang="de-DE" sz="1900" err="1">
                <a:cs typeface="Calibri" panose="020F0502020204030204"/>
              </a:rPr>
              <a:t>What</a:t>
            </a:r>
            <a:r>
              <a:rPr lang="de-DE" sz="1900">
                <a:cs typeface="Calibri" panose="020F0502020204030204"/>
              </a:rPr>
              <a:t> Individual SUS </a:t>
            </a:r>
            <a:r>
              <a:rPr lang="de-DE" sz="1900" err="1">
                <a:cs typeface="Calibri" panose="020F0502020204030204"/>
              </a:rPr>
              <a:t>Scores</a:t>
            </a:r>
            <a:r>
              <a:rPr lang="de-DE" sz="1900">
                <a:cs typeface="Calibri" panose="020F0502020204030204"/>
              </a:rPr>
              <a:t> </a:t>
            </a:r>
            <a:r>
              <a:rPr lang="de-DE" sz="1900" err="1">
                <a:cs typeface="Calibri" panose="020F0502020204030204"/>
              </a:rPr>
              <a:t>Mean</a:t>
            </a:r>
            <a:r>
              <a:rPr lang="de-DE" sz="1900">
                <a:cs typeface="Calibri" panose="020F0502020204030204"/>
              </a:rPr>
              <a:t>: </a:t>
            </a:r>
            <a:r>
              <a:rPr lang="de-DE" sz="1900" err="1">
                <a:cs typeface="Calibri" panose="020F0502020204030204"/>
              </a:rPr>
              <a:t>Adding</a:t>
            </a:r>
            <a:r>
              <a:rPr lang="de-DE" sz="1900">
                <a:cs typeface="Calibri" panose="020F0502020204030204"/>
              </a:rPr>
              <a:t> an </a:t>
            </a:r>
            <a:r>
              <a:rPr lang="de-DE" sz="1900" err="1">
                <a:cs typeface="Calibri" panose="020F0502020204030204"/>
              </a:rPr>
              <a:t>Adjective</a:t>
            </a:r>
            <a:r>
              <a:rPr lang="de-DE" sz="1900">
                <a:cs typeface="Calibri" panose="020F0502020204030204"/>
              </a:rPr>
              <a:t> Rating </a:t>
            </a:r>
            <a:r>
              <a:rPr lang="de-DE" sz="1900" err="1">
                <a:cs typeface="Calibri" panose="020F0502020204030204"/>
              </a:rPr>
              <a:t>ScaleJUS</a:t>
            </a:r>
            <a:r>
              <a:rPr lang="de-DE" sz="1900">
                <a:cs typeface="Calibri" panose="020F0502020204030204"/>
              </a:rPr>
              <a:t>. </a:t>
            </a:r>
            <a:r>
              <a:rPr lang="de-DE" sz="1900" err="1">
                <a:cs typeface="Calibri" panose="020F0502020204030204"/>
              </a:rPr>
              <a:t>Accessed</a:t>
            </a:r>
            <a:r>
              <a:rPr lang="de-DE" sz="1900">
                <a:cs typeface="Calibri" panose="020F0502020204030204"/>
              </a:rPr>
              <a:t> on 19. </a:t>
            </a:r>
            <a:r>
              <a:rPr lang="de-DE" sz="1900" err="1">
                <a:cs typeface="Calibri" panose="020F0502020204030204"/>
              </a:rPr>
              <a:t>January</a:t>
            </a:r>
            <a:r>
              <a:rPr lang="de-DE" sz="1900">
                <a:cs typeface="Calibri" panose="020F0502020204030204"/>
              </a:rPr>
              <a:t> 2022, </a:t>
            </a:r>
            <a:r>
              <a:rPr lang="de-DE" sz="1900" err="1">
                <a:cs typeface="Calibri" panose="020F0502020204030204"/>
              </a:rPr>
              <a:t>from</a:t>
            </a:r>
            <a:r>
              <a:rPr lang="de-DE" sz="1900">
                <a:cs typeface="Calibri" panose="020F0502020204030204"/>
              </a:rPr>
              <a:t> https://</a:t>
            </a:r>
            <a:r>
              <a:rPr lang="de-DE" sz="1900" err="1">
                <a:cs typeface="Calibri" panose="020F0502020204030204"/>
              </a:rPr>
              <a:t>uxpajournal.org</a:t>
            </a:r>
            <a:r>
              <a:rPr lang="de-DE" sz="1900">
                <a:cs typeface="Calibri" panose="020F0502020204030204"/>
              </a:rPr>
              <a:t>/de/determining-what-individual-sus-scores-mean-adding-an-adjective-rating-scale/</a:t>
            </a:r>
          </a:p>
          <a:p>
            <a:endParaRPr lang="de-DE">
              <a:cs typeface="Calibri" panose="020F0502020204030204"/>
            </a:endParaRPr>
          </a:p>
          <a:p>
            <a:pPr marL="514350" indent="-514350">
              <a:buAutoNum type="arabicPeriod"/>
            </a:pPr>
            <a:endParaRPr lang="de-DE">
              <a:cs typeface="Calibri" panose="020F0502020204030204"/>
            </a:endParaRPr>
          </a:p>
          <a:p>
            <a:pPr marL="514350" indent="-514350">
              <a:buAutoNum type="arabicPeriod"/>
            </a:pPr>
            <a:endParaRPr lang="de-DE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7310273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FE713AB-5ECF-41DC-9E0B-2621D93EC9C1}"/>
              </a:ext>
            </a:extLst>
          </p:cNvPr>
          <p:cNvCxnSpPr/>
          <p:nvPr/>
        </p:nvCxnSpPr>
        <p:spPr>
          <a:xfrm>
            <a:off x="0" y="6529137"/>
            <a:ext cx="12192000" cy="0"/>
          </a:xfrm>
          <a:prstGeom prst="line">
            <a:avLst/>
          </a:prstGeom>
          <a:ln>
            <a:solidFill>
              <a:srgbClr val="2C71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20D72A7-3A21-4AC7-A151-92C27B60F870}"/>
              </a:ext>
            </a:extLst>
          </p:cNvPr>
          <p:cNvSpPr txBox="1"/>
          <p:nvPr/>
        </p:nvSpPr>
        <p:spPr>
          <a:xfrm>
            <a:off x="0" y="143150"/>
            <a:ext cx="381000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>
                <a:solidFill>
                  <a:srgbClr val="2C71B4"/>
                </a:solidFill>
              </a:rPr>
              <a:t>Lehrstuhl für Ergonomie</a:t>
            </a:r>
            <a:br>
              <a:rPr lang="de-DE" sz="1100">
                <a:solidFill>
                  <a:srgbClr val="2C71B4"/>
                </a:solidFill>
              </a:rPr>
            </a:br>
            <a:r>
              <a:rPr lang="de-DE" sz="1100">
                <a:solidFill>
                  <a:srgbClr val="2C71B4"/>
                </a:solidFill>
              </a:rPr>
              <a:t>TUM School of Engineering and Design</a:t>
            </a:r>
            <a:br>
              <a:rPr lang="de-DE" sz="1100">
                <a:solidFill>
                  <a:srgbClr val="2C71B4"/>
                </a:solidFill>
              </a:rPr>
            </a:br>
            <a:r>
              <a:rPr lang="de-DE" sz="1100">
                <a:solidFill>
                  <a:srgbClr val="2C71B4"/>
                </a:solidFill>
              </a:rPr>
              <a:t>Technical University of Munich</a:t>
            </a:r>
            <a:endParaRPr lang="en-AT" sz="1100">
              <a:solidFill>
                <a:srgbClr val="2C71B4"/>
              </a:solidFill>
            </a:endParaRPr>
          </a:p>
        </p:txBody>
      </p:sp>
      <p:pic>
        <p:nvPicPr>
          <p:cNvPr id="11" name="Picture 10" descr="Logo, icon&#10;&#10;Description automatically generated with medium confidence">
            <a:extLst>
              <a:ext uri="{FF2B5EF4-FFF2-40B4-BE49-F238E27FC236}">
                <a16:creationId xmlns:a16="http://schemas.microsoft.com/office/drawing/2014/main" id="{356D7CA2-15EB-4B37-A42E-BB0B2D306C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7836" y="-345431"/>
            <a:ext cx="1709762" cy="1307969"/>
          </a:xfrm>
          <a:prstGeom prst="rect">
            <a:avLst/>
          </a:prstGeom>
        </p:spPr>
      </p:pic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C70C13E7-05B2-5040-9949-05DE3214FA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5100" y="6529137"/>
            <a:ext cx="8074561" cy="328862"/>
          </a:xfrm>
        </p:spPr>
        <p:txBody>
          <a:bodyPr/>
          <a:lstStyle/>
          <a:p>
            <a:pPr algn="l"/>
            <a:r>
              <a:rPr lang="de-DE" sz="1400">
                <a:solidFill>
                  <a:schemeClr val="tx1"/>
                </a:solidFill>
              </a:rPr>
              <a:t>Vincent Brunner | Beatrice Seibert | Stefano Ferrari| Interaction </a:t>
            </a:r>
            <a:r>
              <a:rPr lang="de-DE" sz="1400" err="1">
                <a:solidFill>
                  <a:schemeClr val="tx1"/>
                </a:solidFill>
              </a:rPr>
              <a:t>Prototyping</a:t>
            </a:r>
            <a:r>
              <a:rPr lang="de-DE" sz="1400">
                <a:solidFill>
                  <a:schemeClr val="tx1"/>
                </a:solidFill>
              </a:rPr>
              <a:t>| Winter Semester 2021/2022</a:t>
            </a:r>
            <a:endParaRPr lang="en-AT" sz="1400">
              <a:solidFill>
                <a:schemeClr val="tx1"/>
              </a:solidFill>
            </a:endParaRP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E45B76E5-36D1-DC4D-ACD2-ADE1A3D7C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97439" y="6529137"/>
            <a:ext cx="2743200" cy="328861"/>
          </a:xfrm>
        </p:spPr>
        <p:txBody>
          <a:bodyPr/>
          <a:lstStyle/>
          <a:p>
            <a:fld id="{E93BAA50-8621-4473-9D2D-656C5CD4A27C}" type="slidenum">
              <a:rPr lang="en-AT" sz="1400" smtClean="0">
                <a:solidFill>
                  <a:schemeClr val="tx1"/>
                </a:solidFill>
              </a:rPr>
              <a:pPr/>
              <a:t>12</a:t>
            </a:fld>
            <a:endParaRPr lang="en-AT" sz="1400">
              <a:solidFill>
                <a:schemeClr val="tx1"/>
              </a:solidFill>
            </a:endParaRP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99229E05-E030-9A4B-B00C-D9FF6E585E66}"/>
              </a:ext>
            </a:extLst>
          </p:cNvPr>
          <p:cNvSpPr txBox="1">
            <a:spLocks/>
          </p:cNvSpPr>
          <p:nvPr/>
        </p:nvSpPr>
        <p:spPr>
          <a:xfrm>
            <a:off x="310017" y="1148274"/>
            <a:ext cx="5239343" cy="350520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3600" err="1">
                <a:latin typeface="Helvetica" pitchFamily="2" charset="0"/>
              </a:rPr>
              <a:t>Thank</a:t>
            </a:r>
            <a:r>
              <a:rPr lang="de-DE" sz="3600">
                <a:latin typeface="Helvetica" pitchFamily="2" charset="0"/>
              </a:rPr>
              <a:t> </a:t>
            </a:r>
            <a:r>
              <a:rPr lang="de-DE" sz="3600" err="1">
                <a:latin typeface="Helvetica" pitchFamily="2" charset="0"/>
              </a:rPr>
              <a:t>you</a:t>
            </a:r>
            <a:r>
              <a:rPr lang="de-DE" sz="3600">
                <a:latin typeface="Helvetica" pitchFamily="2" charset="0"/>
              </a:rPr>
              <a:t> for </a:t>
            </a:r>
            <a:r>
              <a:rPr lang="de-DE" sz="3600" err="1">
                <a:latin typeface="Helvetica" pitchFamily="2" charset="0"/>
              </a:rPr>
              <a:t>your</a:t>
            </a:r>
            <a:r>
              <a:rPr lang="de-DE" sz="3600">
                <a:latin typeface="Helvetica" pitchFamily="2" charset="0"/>
              </a:rPr>
              <a:t> </a:t>
            </a:r>
            <a:r>
              <a:rPr lang="de-DE" sz="3600" err="1">
                <a:latin typeface="Helvetica" pitchFamily="2" charset="0"/>
              </a:rPr>
              <a:t>attention</a:t>
            </a:r>
            <a:r>
              <a:rPr lang="de-DE" sz="3600">
                <a:latin typeface="Helvetica" pitchFamily="2" charset="0"/>
              </a:rPr>
              <a:t>!</a:t>
            </a:r>
          </a:p>
          <a:p>
            <a:pPr marL="0" indent="0">
              <a:buNone/>
            </a:pPr>
            <a:endParaRPr lang="de-DE" sz="3600">
              <a:latin typeface="Helvetica" pitchFamily="2" charset="0"/>
            </a:endParaRPr>
          </a:p>
          <a:p>
            <a:pPr marL="0" indent="0">
              <a:buNone/>
            </a:pPr>
            <a:r>
              <a:rPr lang="de-DE" sz="3600">
                <a:latin typeface="Helvetica" pitchFamily="2" charset="0"/>
              </a:rPr>
              <a:t>… </a:t>
            </a:r>
            <a:r>
              <a:rPr lang="de-DE" sz="3600" err="1">
                <a:latin typeface="Helvetica" pitchFamily="2" charset="0"/>
              </a:rPr>
              <a:t>any</a:t>
            </a:r>
            <a:r>
              <a:rPr lang="de-DE" sz="3600">
                <a:latin typeface="Helvetica" pitchFamily="2" charset="0"/>
              </a:rPr>
              <a:t> </a:t>
            </a:r>
            <a:r>
              <a:rPr lang="de-DE" sz="3600" err="1">
                <a:latin typeface="Helvetica" pitchFamily="2" charset="0"/>
              </a:rPr>
              <a:t>questions</a:t>
            </a:r>
            <a:r>
              <a:rPr lang="de-DE" sz="3600">
                <a:latin typeface="Helvetica" pitchFamily="2" charset="0"/>
              </a:rPr>
              <a:t>?</a:t>
            </a:r>
            <a:endParaRPr lang="en-AT" sz="3200">
              <a:latin typeface="Helvetica" pitchFamily="2" charset="0"/>
            </a:endParaRPr>
          </a:p>
        </p:txBody>
      </p:sp>
      <p:pic>
        <p:nvPicPr>
          <p:cNvPr id="9" name="Picture 4" descr="知史- 你知道「一問三不知」的來歷嗎？">
            <a:extLst>
              <a:ext uri="{FF2B5EF4-FFF2-40B4-BE49-F238E27FC236}">
                <a16:creationId xmlns:a16="http://schemas.microsoft.com/office/drawing/2014/main" id="{ADF78A0B-A745-AB41-8F06-B67ED16CE9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1035" y="3233837"/>
            <a:ext cx="4923788" cy="275732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80233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FE713AB-5ECF-41DC-9E0B-2621D93EC9C1}"/>
              </a:ext>
            </a:extLst>
          </p:cNvPr>
          <p:cNvCxnSpPr/>
          <p:nvPr/>
        </p:nvCxnSpPr>
        <p:spPr>
          <a:xfrm>
            <a:off x="0" y="6529137"/>
            <a:ext cx="12192000" cy="0"/>
          </a:xfrm>
          <a:prstGeom prst="line">
            <a:avLst/>
          </a:prstGeom>
          <a:ln>
            <a:solidFill>
              <a:srgbClr val="2C71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20D72A7-3A21-4AC7-A151-92C27B60F870}"/>
              </a:ext>
            </a:extLst>
          </p:cNvPr>
          <p:cNvSpPr txBox="1"/>
          <p:nvPr/>
        </p:nvSpPr>
        <p:spPr>
          <a:xfrm>
            <a:off x="0" y="143150"/>
            <a:ext cx="381000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>
                <a:solidFill>
                  <a:srgbClr val="2C71B4"/>
                </a:solidFill>
              </a:rPr>
              <a:t>Lehrstuhl für Ergonomie</a:t>
            </a:r>
            <a:br>
              <a:rPr lang="de-DE" sz="1100">
                <a:solidFill>
                  <a:srgbClr val="2C71B4"/>
                </a:solidFill>
              </a:rPr>
            </a:br>
            <a:r>
              <a:rPr lang="de-DE" sz="1100">
                <a:solidFill>
                  <a:srgbClr val="2C71B4"/>
                </a:solidFill>
              </a:rPr>
              <a:t>TUM School of Engineering and Design</a:t>
            </a:r>
            <a:br>
              <a:rPr lang="de-DE" sz="1100">
                <a:solidFill>
                  <a:srgbClr val="2C71B4"/>
                </a:solidFill>
              </a:rPr>
            </a:br>
            <a:r>
              <a:rPr lang="de-DE" sz="1100">
                <a:solidFill>
                  <a:srgbClr val="2C71B4"/>
                </a:solidFill>
              </a:rPr>
              <a:t>Technical University of Munich</a:t>
            </a:r>
            <a:endParaRPr lang="en-AT" sz="1100">
              <a:solidFill>
                <a:srgbClr val="2C71B4"/>
              </a:solidFill>
            </a:endParaRPr>
          </a:p>
        </p:txBody>
      </p:sp>
      <p:pic>
        <p:nvPicPr>
          <p:cNvPr id="11" name="Picture 10" descr="Logo, icon&#10;&#10;Description automatically generated with medium confidence">
            <a:extLst>
              <a:ext uri="{FF2B5EF4-FFF2-40B4-BE49-F238E27FC236}">
                <a16:creationId xmlns:a16="http://schemas.microsoft.com/office/drawing/2014/main" id="{356D7CA2-15EB-4B37-A42E-BB0B2D306C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7836" y="-345431"/>
            <a:ext cx="1709762" cy="1307969"/>
          </a:xfrm>
          <a:prstGeom prst="rect">
            <a:avLst/>
          </a:prstGeom>
        </p:spPr>
      </p:pic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C70C13E7-05B2-5040-9949-05DE3214FA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5100" y="6529137"/>
            <a:ext cx="8074561" cy="328862"/>
          </a:xfrm>
        </p:spPr>
        <p:txBody>
          <a:bodyPr/>
          <a:lstStyle/>
          <a:p>
            <a:pPr algn="l"/>
            <a:r>
              <a:rPr lang="de-DE" sz="1400">
                <a:solidFill>
                  <a:schemeClr val="tx1"/>
                </a:solidFill>
              </a:rPr>
              <a:t>Vincent Brunner | Beatrice Seibert | Stefano Ferrari| Interaction </a:t>
            </a:r>
            <a:r>
              <a:rPr lang="de-DE" sz="1400" err="1">
                <a:solidFill>
                  <a:schemeClr val="tx1"/>
                </a:solidFill>
              </a:rPr>
              <a:t>Prototyping</a:t>
            </a:r>
            <a:r>
              <a:rPr lang="de-DE" sz="1400">
                <a:solidFill>
                  <a:schemeClr val="tx1"/>
                </a:solidFill>
              </a:rPr>
              <a:t>| Winter Semester 2021/2022</a:t>
            </a:r>
            <a:endParaRPr lang="en-AT" sz="1400">
              <a:solidFill>
                <a:schemeClr val="tx1"/>
              </a:solidFill>
            </a:endParaRP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E45B76E5-36D1-DC4D-ACD2-ADE1A3D7C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97439" y="6529137"/>
            <a:ext cx="2743200" cy="328861"/>
          </a:xfrm>
        </p:spPr>
        <p:txBody>
          <a:bodyPr/>
          <a:lstStyle/>
          <a:p>
            <a:fld id="{E93BAA50-8621-4473-9D2D-656C5CD4A27C}" type="slidenum">
              <a:rPr lang="en-AT" sz="1400" smtClean="0">
                <a:solidFill>
                  <a:schemeClr val="tx1"/>
                </a:solidFill>
              </a:rPr>
              <a:pPr/>
              <a:t>13</a:t>
            </a:fld>
            <a:endParaRPr lang="en-AT" sz="1400">
              <a:solidFill>
                <a:schemeClr val="tx1"/>
              </a:solidFill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027BF9E9-64F2-4C11-8DCA-1A2FAAF195C0}"/>
              </a:ext>
            </a:extLst>
          </p:cNvPr>
          <p:cNvSpPr txBox="1">
            <a:spLocks/>
          </p:cNvSpPr>
          <p:nvPr/>
        </p:nvSpPr>
        <p:spPr>
          <a:xfrm>
            <a:off x="5041218" y="3104367"/>
            <a:ext cx="2107938" cy="65626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de-DE" sz="3600">
                <a:latin typeface="Helvetica"/>
                <a:cs typeface="Helvetica"/>
              </a:rPr>
              <a:t>Back Up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7918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FE713AB-5ECF-41DC-9E0B-2621D93EC9C1}"/>
              </a:ext>
            </a:extLst>
          </p:cNvPr>
          <p:cNvCxnSpPr/>
          <p:nvPr/>
        </p:nvCxnSpPr>
        <p:spPr>
          <a:xfrm>
            <a:off x="0" y="6529137"/>
            <a:ext cx="12192000" cy="0"/>
          </a:xfrm>
          <a:prstGeom prst="line">
            <a:avLst/>
          </a:prstGeom>
          <a:ln>
            <a:solidFill>
              <a:srgbClr val="2C71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20D72A7-3A21-4AC7-A151-92C27B60F870}"/>
              </a:ext>
            </a:extLst>
          </p:cNvPr>
          <p:cNvSpPr txBox="1"/>
          <p:nvPr/>
        </p:nvSpPr>
        <p:spPr>
          <a:xfrm>
            <a:off x="0" y="143150"/>
            <a:ext cx="381000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>
                <a:solidFill>
                  <a:srgbClr val="2C71B4"/>
                </a:solidFill>
              </a:rPr>
              <a:t>Lehrstuhl für Ergonomie</a:t>
            </a:r>
            <a:br>
              <a:rPr lang="de-DE" sz="1100">
                <a:solidFill>
                  <a:srgbClr val="2C71B4"/>
                </a:solidFill>
              </a:rPr>
            </a:br>
            <a:r>
              <a:rPr lang="de-DE" sz="1100">
                <a:solidFill>
                  <a:srgbClr val="2C71B4"/>
                </a:solidFill>
              </a:rPr>
              <a:t>TUM School of Engineering and Design</a:t>
            </a:r>
            <a:br>
              <a:rPr lang="de-DE" sz="1100">
                <a:solidFill>
                  <a:srgbClr val="2C71B4"/>
                </a:solidFill>
              </a:rPr>
            </a:br>
            <a:r>
              <a:rPr lang="de-DE" sz="1100">
                <a:solidFill>
                  <a:srgbClr val="2C71B4"/>
                </a:solidFill>
              </a:rPr>
              <a:t>Technical University of Munich</a:t>
            </a:r>
            <a:endParaRPr lang="en-AT" sz="1100">
              <a:solidFill>
                <a:srgbClr val="2C71B4"/>
              </a:solidFill>
            </a:endParaRPr>
          </a:p>
        </p:txBody>
      </p:sp>
      <p:pic>
        <p:nvPicPr>
          <p:cNvPr id="11" name="Picture 10" descr="Logo, icon&#10;&#10;Description automatically generated with medium confidence">
            <a:extLst>
              <a:ext uri="{FF2B5EF4-FFF2-40B4-BE49-F238E27FC236}">
                <a16:creationId xmlns:a16="http://schemas.microsoft.com/office/drawing/2014/main" id="{356D7CA2-15EB-4B37-A42E-BB0B2D306C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7836" y="-345431"/>
            <a:ext cx="1709762" cy="1307969"/>
          </a:xfrm>
          <a:prstGeom prst="rect">
            <a:avLst/>
          </a:prstGeom>
        </p:spPr>
      </p:pic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C70C13E7-05B2-5040-9949-05DE3214FA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5100" y="6529137"/>
            <a:ext cx="8074561" cy="328862"/>
          </a:xfrm>
        </p:spPr>
        <p:txBody>
          <a:bodyPr/>
          <a:lstStyle/>
          <a:p>
            <a:pPr algn="l"/>
            <a:r>
              <a:rPr lang="de-DE" sz="1400">
                <a:solidFill>
                  <a:schemeClr val="tx1"/>
                </a:solidFill>
              </a:rPr>
              <a:t>Vincent Brunner | Beatrice Seibert | Stefano Ferrari| Interaction </a:t>
            </a:r>
            <a:r>
              <a:rPr lang="de-DE" sz="1400" err="1">
                <a:solidFill>
                  <a:schemeClr val="tx1"/>
                </a:solidFill>
              </a:rPr>
              <a:t>Prototyping</a:t>
            </a:r>
            <a:r>
              <a:rPr lang="de-DE" sz="1400">
                <a:solidFill>
                  <a:schemeClr val="tx1"/>
                </a:solidFill>
              </a:rPr>
              <a:t>| Winter Semester 2021/2022</a:t>
            </a:r>
            <a:endParaRPr lang="en-AT" sz="1400">
              <a:solidFill>
                <a:schemeClr val="tx1"/>
              </a:solidFill>
            </a:endParaRP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E45B76E5-36D1-DC4D-ACD2-ADE1A3D7C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97439" y="6529137"/>
            <a:ext cx="2743200" cy="328861"/>
          </a:xfrm>
        </p:spPr>
        <p:txBody>
          <a:bodyPr/>
          <a:lstStyle/>
          <a:p>
            <a:fld id="{E93BAA50-8621-4473-9D2D-656C5CD4A27C}" type="slidenum">
              <a:rPr lang="en-AT" sz="1400" smtClean="0">
                <a:solidFill>
                  <a:schemeClr val="tx1"/>
                </a:solidFill>
              </a:rPr>
              <a:pPr/>
              <a:t>14</a:t>
            </a:fld>
            <a:endParaRPr lang="en-AT" sz="1400">
              <a:solidFill>
                <a:schemeClr val="tx1"/>
              </a:solidFill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027BF9E9-64F2-4C11-8DCA-1A2FAAF195C0}"/>
              </a:ext>
            </a:extLst>
          </p:cNvPr>
          <p:cNvSpPr txBox="1">
            <a:spLocks/>
          </p:cNvSpPr>
          <p:nvPr/>
        </p:nvSpPr>
        <p:spPr>
          <a:xfrm>
            <a:off x="253870" y="851497"/>
            <a:ext cx="9264111" cy="65626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de-DE" sz="3600">
                <a:latin typeface="Helvetica"/>
                <a:cs typeface="Helvetica"/>
              </a:rPr>
              <a:t>UEQ</a:t>
            </a:r>
            <a:endParaRPr lang="en-US"/>
          </a:p>
        </p:txBody>
      </p:sp>
      <p:pic>
        <p:nvPicPr>
          <p:cNvPr id="4" name="Picture 5">
            <a:extLst>
              <a:ext uri="{FF2B5EF4-FFF2-40B4-BE49-F238E27FC236}">
                <a16:creationId xmlns:a16="http://schemas.microsoft.com/office/drawing/2014/main" id="{59104A0E-DB45-4190-87D7-F3F0DCF3C0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1835" y="2043397"/>
            <a:ext cx="8019221" cy="3392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6101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FE713AB-5ECF-41DC-9E0B-2621D93EC9C1}"/>
              </a:ext>
            </a:extLst>
          </p:cNvPr>
          <p:cNvCxnSpPr/>
          <p:nvPr/>
        </p:nvCxnSpPr>
        <p:spPr>
          <a:xfrm>
            <a:off x="0" y="6529137"/>
            <a:ext cx="12192000" cy="0"/>
          </a:xfrm>
          <a:prstGeom prst="line">
            <a:avLst/>
          </a:prstGeom>
          <a:ln>
            <a:solidFill>
              <a:srgbClr val="2C71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20D72A7-3A21-4AC7-A151-92C27B60F870}"/>
              </a:ext>
            </a:extLst>
          </p:cNvPr>
          <p:cNvSpPr txBox="1"/>
          <p:nvPr/>
        </p:nvSpPr>
        <p:spPr>
          <a:xfrm>
            <a:off x="0" y="143150"/>
            <a:ext cx="381000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>
                <a:solidFill>
                  <a:srgbClr val="2C71B4"/>
                </a:solidFill>
              </a:rPr>
              <a:t>Lehrstuhl für Ergonomie</a:t>
            </a:r>
            <a:br>
              <a:rPr lang="de-DE" sz="1100">
                <a:solidFill>
                  <a:srgbClr val="2C71B4"/>
                </a:solidFill>
              </a:rPr>
            </a:br>
            <a:r>
              <a:rPr lang="de-DE" sz="1100">
                <a:solidFill>
                  <a:srgbClr val="2C71B4"/>
                </a:solidFill>
              </a:rPr>
              <a:t>TUM School of Engineering and Design</a:t>
            </a:r>
            <a:br>
              <a:rPr lang="de-DE" sz="1100">
                <a:solidFill>
                  <a:srgbClr val="2C71B4"/>
                </a:solidFill>
              </a:rPr>
            </a:br>
            <a:r>
              <a:rPr lang="de-DE" sz="1100">
                <a:solidFill>
                  <a:srgbClr val="2C71B4"/>
                </a:solidFill>
              </a:rPr>
              <a:t>Technical University of Munich</a:t>
            </a:r>
            <a:endParaRPr lang="en-AT" sz="1100">
              <a:solidFill>
                <a:srgbClr val="2C71B4"/>
              </a:solidFill>
            </a:endParaRPr>
          </a:p>
        </p:txBody>
      </p:sp>
      <p:pic>
        <p:nvPicPr>
          <p:cNvPr id="11" name="Picture 10" descr="Logo, icon&#10;&#10;Description automatically generated with medium confidence">
            <a:extLst>
              <a:ext uri="{FF2B5EF4-FFF2-40B4-BE49-F238E27FC236}">
                <a16:creationId xmlns:a16="http://schemas.microsoft.com/office/drawing/2014/main" id="{356D7CA2-15EB-4B37-A42E-BB0B2D306C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7836" y="-345431"/>
            <a:ext cx="1709762" cy="1307969"/>
          </a:xfrm>
          <a:prstGeom prst="rect">
            <a:avLst/>
          </a:prstGeom>
        </p:spPr>
      </p:pic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C70C13E7-05B2-5040-9949-05DE3214FA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5100" y="6529137"/>
            <a:ext cx="8074561" cy="328862"/>
          </a:xfrm>
        </p:spPr>
        <p:txBody>
          <a:bodyPr/>
          <a:lstStyle/>
          <a:p>
            <a:pPr algn="l"/>
            <a:r>
              <a:rPr lang="de-DE" sz="1400">
                <a:solidFill>
                  <a:schemeClr val="tx1"/>
                </a:solidFill>
              </a:rPr>
              <a:t>Vincent Brunner | Beatrice Seibert | Stefano Ferrari| Interaction </a:t>
            </a:r>
            <a:r>
              <a:rPr lang="de-DE" sz="1400" err="1">
                <a:solidFill>
                  <a:schemeClr val="tx1"/>
                </a:solidFill>
              </a:rPr>
              <a:t>Prototyping</a:t>
            </a:r>
            <a:r>
              <a:rPr lang="de-DE" sz="1400">
                <a:solidFill>
                  <a:schemeClr val="tx1"/>
                </a:solidFill>
              </a:rPr>
              <a:t>| Winter Semester 2021/2022</a:t>
            </a:r>
            <a:endParaRPr lang="en-AT" sz="1400">
              <a:solidFill>
                <a:schemeClr val="tx1"/>
              </a:solidFill>
            </a:endParaRP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E45B76E5-36D1-DC4D-ACD2-ADE1A3D7C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97439" y="6529137"/>
            <a:ext cx="2743200" cy="328861"/>
          </a:xfrm>
        </p:spPr>
        <p:txBody>
          <a:bodyPr/>
          <a:lstStyle/>
          <a:p>
            <a:fld id="{E93BAA50-8621-4473-9D2D-656C5CD4A27C}" type="slidenum">
              <a:rPr lang="en-AT" sz="1400" smtClean="0">
                <a:solidFill>
                  <a:schemeClr val="tx1"/>
                </a:solidFill>
              </a:rPr>
              <a:pPr/>
              <a:t>15</a:t>
            </a:fld>
            <a:endParaRPr lang="en-AT" sz="1400">
              <a:solidFill>
                <a:schemeClr val="tx1"/>
              </a:solidFill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027BF9E9-64F2-4C11-8DCA-1A2FAAF195C0}"/>
              </a:ext>
            </a:extLst>
          </p:cNvPr>
          <p:cNvSpPr txBox="1">
            <a:spLocks/>
          </p:cNvSpPr>
          <p:nvPr/>
        </p:nvSpPr>
        <p:spPr>
          <a:xfrm>
            <a:off x="253870" y="851497"/>
            <a:ext cx="9264111" cy="65626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de-DE" sz="3600">
                <a:latin typeface="Helvetica"/>
                <a:cs typeface="Helvetica"/>
              </a:rPr>
              <a:t>Hypothesis</a:t>
            </a:r>
            <a:endParaRPr lang="en-US"/>
          </a:p>
        </p:txBody>
      </p:sp>
      <p:pic>
        <p:nvPicPr>
          <p:cNvPr id="6" name="Picture 8">
            <a:extLst>
              <a:ext uri="{FF2B5EF4-FFF2-40B4-BE49-F238E27FC236}">
                <a16:creationId xmlns:a16="http://schemas.microsoft.com/office/drawing/2014/main" id="{25E132F5-3993-4824-9D2B-A30075F531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3443" y="750454"/>
            <a:ext cx="9336156" cy="5415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9213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FE713AB-5ECF-41DC-9E0B-2621D93EC9C1}"/>
              </a:ext>
            </a:extLst>
          </p:cNvPr>
          <p:cNvCxnSpPr/>
          <p:nvPr/>
        </p:nvCxnSpPr>
        <p:spPr>
          <a:xfrm>
            <a:off x="0" y="6529137"/>
            <a:ext cx="12192000" cy="0"/>
          </a:xfrm>
          <a:prstGeom prst="line">
            <a:avLst/>
          </a:prstGeom>
          <a:ln>
            <a:solidFill>
              <a:srgbClr val="2C71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20D72A7-3A21-4AC7-A151-92C27B60F870}"/>
              </a:ext>
            </a:extLst>
          </p:cNvPr>
          <p:cNvSpPr txBox="1"/>
          <p:nvPr/>
        </p:nvSpPr>
        <p:spPr>
          <a:xfrm>
            <a:off x="0" y="143150"/>
            <a:ext cx="381000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>
                <a:solidFill>
                  <a:srgbClr val="2C71B4"/>
                </a:solidFill>
              </a:rPr>
              <a:t>Lehrstuhl für Ergonomie</a:t>
            </a:r>
            <a:br>
              <a:rPr lang="de-DE" sz="1100">
                <a:solidFill>
                  <a:srgbClr val="2C71B4"/>
                </a:solidFill>
              </a:rPr>
            </a:br>
            <a:r>
              <a:rPr lang="de-DE" sz="1100">
                <a:solidFill>
                  <a:srgbClr val="2C71B4"/>
                </a:solidFill>
              </a:rPr>
              <a:t>TUM School of Engineering and Design</a:t>
            </a:r>
            <a:br>
              <a:rPr lang="de-DE" sz="1100">
                <a:solidFill>
                  <a:srgbClr val="2C71B4"/>
                </a:solidFill>
              </a:rPr>
            </a:br>
            <a:r>
              <a:rPr lang="de-DE" sz="1100">
                <a:solidFill>
                  <a:srgbClr val="2C71B4"/>
                </a:solidFill>
              </a:rPr>
              <a:t>Technical University of Munich</a:t>
            </a:r>
            <a:endParaRPr lang="en-AT" sz="1100">
              <a:solidFill>
                <a:srgbClr val="2C71B4"/>
              </a:solidFill>
            </a:endParaRPr>
          </a:p>
        </p:txBody>
      </p:sp>
      <p:pic>
        <p:nvPicPr>
          <p:cNvPr id="11" name="Picture 10" descr="Logo, icon&#10;&#10;Description automatically generated with medium confidence">
            <a:extLst>
              <a:ext uri="{FF2B5EF4-FFF2-40B4-BE49-F238E27FC236}">
                <a16:creationId xmlns:a16="http://schemas.microsoft.com/office/drawing/2014/main" id="{356D7CA2-15EB-4B37-A42E-BB0B2D306C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7836" y="-345431"/>
            <a:ext cx="1709762" cy="1307969"/>
          </a:xfrm>
          <a:prstGeom prst="rect">
            <a:avLst/>
          </a:prstGeom>
        </p:spPr>
      </p:pic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C70C13E7-05B2-5040-9949-05DE3214FA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5100" y="6529137"/>
            <a:ext cx="8074561" cy="328862"/>
          </a:xfrm>
        </p:spPr>
        <p:txBody>
          <a:bodyPr/>
          <a:lstStyle/>
          <a:p>
            <a:pPr algn="l"/>
            <a:r>
              <a:rPr lang="de-DE" sz="1400">
                <a:solidFill>
                  <a:schemeClr val="tx1"/>
                </a:solidFill>
              </a:rPr>
              <a:t>Vincent Brunner | Beatrice Seibert | Stefano Ferrari| Interaction </a:t>
            </a:r>
            <a:r>
              <a:rPr lang="de-DE" sz="1400" err="1">
                <a:solidFill>
                  <a:schemeClr val="tx1"/>
                </a:solidFill>
              </a:rPr>
              <a:t>Prototyping</a:t>
            </a:r>
            <a:r>
              <a:rPr lang="de-DE" sz="1400">
                <a:solidFill>
                  <a:schemeClr val="tx1"/>
                </a:solidFill>
              </a:rPr>
              <a:t>| Winter Semester 2021/2022</a:t>
            </a:r>
            <a:endParaRPr lang="en-AT" sz="1400">
              <a:solidFill>
                <a:schemeClr val="tx1"/>
              </a:solidFill>
            </a:endParaRP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E45B76E5-36D1-DC4D-ACD2-ADE1A3D7C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97439" y="6529137"/>
            <a:ext cx="2743200" cy="328861"/>
          </a:xfrm>
        </p:spPr>
        <p:txBody>
          <a:bodyPr/>
          <a:lstStyle/>
          <a:p>
            <a:fld id="{E93BAA50-8621-4473-9D2D-656C5CD4A27C}" type="slidenum">
              <a:rPr lang="en-AT" sz="1400" smtClean="0">
                <a:solidFill>
                  <a:schemeClr val="tx1"/>
                </a:solidFill>
              </a:rPr>
              <a:pPr/>
              <a:t>16</a:t>
            </a:fld>
            <a:endParaRPr lang="en-AT" sz="1400">
              <a:solidFill>
                <a:schemeClr val="tx1"/>
              </a:solidFill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027BF9E9-64F2-4C11-8DCA-1A2FAAF195C0}"/>
              </a:ext>
            </a:extLst>
          </p:cNvPr>
          <p:cNvSpPr txBox="1">
            <a:spLocks/>
          </p:cNvSpPr>
          <p:nvPr/>
        </p:nvSpPr>
        <p:spPr>
          <a:xfrm>
            <a:off x="253870" y="851497"/>
            <a:ext cx="9264111" cy="65626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de-DE" sz="3600">
                <a:latin typeface="Helvetica"/>
                <a:cs typeface="Helvetica"/>
              </a:rPr>
              <a:t>User Tasks</a:t>
            </a:r>
            <a:endParaRPr lang="en-US"/>
          </a:p>
        </p:txBody>
      </p:sp>
      <p:pic>
        <p:nvPicPr>
          <p:cNvPr id="4" name="Grafik 8" descr="Ein Bild, das Text enthält.&#10;&#10;Beschreibung automatisch generiert.">
            <a:extLst>
              <a:ext uri="{FF2B5EF4-FFF2-40B4-BE49-F238E27FC236}">
                <a16:creationId xmlns:a16="http://schemas.microsoft.com/office/drawing/2014/main" id="{F361A0BD-75E9-4AC2-BAA4-83CCFB5002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1423" y="849152"/>
            <a:ext cx="7377223" cy="552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264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FE713AB-5ECF-41DC-9E0B-2621D93EC9C1}"/>
              </a:ext>
            </a:extLst>
          </p:cNvPr>
          <p:cNvCxnSpPr/>
          <p:nvPr/>
        </p:nvCxnSpPr>
        <p:spPr>
          <a:xfrm>
            <a:off x="0" y="6529137"/>
            <a:ext cx="12192000" cy="0"/>
          </a:xfrm>
          <a:prstGeom prst="line">
            <a:avLst/>
          </a:prstGeom>
          <a:ln>
            <a:solidFill>
              <a:srgbClr val="2C71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20D72A7-3A21-4AC7-A151-92C27B60F870}"/>
              </a:ext>
            </a:extLst>
          </p:cNvPr>
          <p:cNvSpPr txBox="1"/>
          <p:nvPr/>
        </p:nvSpPr>
        <p:spPr>
          <a:xfrm>
            <a:off x="0" y="143150"/>
            <a:ext cx="381000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>
                <a:solidFill>
                  <a:srgbClr val="2C71B4"/>
                </a:solidFill>
              </a:rPr>
              <a:t>Lehrstuhl für Ergonomie</a:t>
            </a:r>
            <a:br>
              <a:rPr lang="de-DE" sz="1100">
                <a:solidFill>
                  <a:srgbClr val="2C71B4"/>
                </a:solidFill>
              </a:rPr>
            </a:br>
            <a:r>
              <a:rPr lang="de-DE" sz="1100">
                <a:solidFill>
                  <a:srgbClr val="2C71B4"/>
                </a:solidFill>
              </a:rPr>
              <a:t>TUM School of Engineering and Design</a:t>
            </a:r>
            <a:br>
              <a:rPr lang="de-DE" sz="1100">
                <a:solidFill>
                  <a:srgbClr val="2C71B4"/>
                </a:solidFill>
              </a:rPr>
            </a:br>
            <a:r>
              <a:rPr lang="de-DE" sz="1100">
                <a:solidFill>
                  <a:srgbClr val="2C71B4"/>
                </a:solidFill>
              </a:rPr>
              <a:t>Technical University of Munich</a:t>
            </a:r>
            <a:endParaRPr lang="en-AT" sz="1100">
              <a:solidFill>
                <a:srgbClr val="2C71B4"/>
              </a:solidFill>
            </a:endParaRPr>
          </a:p>
        </p:txBody>
      </p:sp>
      <p:pic>
        <p:nvPicPr>
          <p:cNvPr id="11" name="Picture 10" descr="Logo, icon&#10;&#10;Description automatically generated with medium confidence">
            <a:extLst>
              <a:ext uri="{FF2B5EF4-FFF2-40B4-BE49-F238E27FC236}">
                <a16:creationId xmlns:a16="http://schemas.microsoft.com/office/drawing/2014/main" id="{356D7CA2-15EB-4B37-A42E-BB0B2D306C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7836" y="-345431"/>
            <a:ext cx="1709762" cy="1307969"/>
          </a:xfrm>
          <a:prstGeom prst="rect">
            <a:avLst/>
          </a:prstGeom>
        </p:spPr>
      </p:pic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C70C13E7-05B2-5040-9949-05DE3214FA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5100" y="6529137"/>
            <a:ext cx="8074561" cy="328862"/>
          </a:xfrm>
        </p:spPr>
        <p:txBody>
          <a:bodyPr/>
          <a:lstStyle/>
          <a:p>
            <a:pPr algn="l"/>
            <a:r>
              <a:rPr lang="de-DE" sz="1400">
                <a:solidFill>
                  <a:schemeClr val="tx1"/>
                </a:solidFill>
              </a:rPr>
              <a:t>Vincent Brunner | Beatrice Seibert | Stefano Ferrari| Interaction </a:t>
            </a:r>
            <a:r>
              <a:rPr lang="de-DE" sz="1400" err="1">
                <a:solidFill>
                  <a:schemeClr val="tx1"/>
                </a:solidFill>
              </a:rPr>
              <a:t>Prototyping</a:t>
            </a:r>
            <a:r>
              <a:rPr lang="de-DE" sz="1400">
                <a:solidFill>
                  <a:schemeClr val="tx1"/>
                </a:solidFill>
              </a:rPr>
              <a:t>| Winter Semester 2021/2022</a:t>
            </a:r>
            <a:endParaRPr lang="en-AT" sz="1400">
              <a:solidFill>
                <a:schemeClr val="tx1"/>
              </a:solidFill>
            </a:endParaRP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E45B76E5-36D1-DC4D-ACD2-ADE1A3D7C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97439" y="6529137"/>
            <a:ext cx="2743200" cy="328861"/>
          </a:xfrm>
        </p:spPr>
        <p:txBody>
          <a:bodyPr/>
          <a:lstStyle/>
          <a:p>
            <a:fld id="{E93BAA50-8621-4473-9D2D-656C5CD4A27C}" type="slidenum">
              <a:rPr lang="en-AT" sz="1400" smtClean="0">
                <a:solidFill>
                  <a:schemeClr val="tx1"/>
                </a:solidFill>
              </a:rPr>
              <a:pPr/>
              <a:t>17</a:t>
            </a:fld>
            <a:endParaRPr lang="en-AT" sz="1400">
              <a:solidFill>
                <a:schemeClr val="tx1"/>
              </a:solidFill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027BF9E9-64F2-4C11-8DCA-1A2FAAF195C0}"/>
              </a:ext>
            </a:extLst>
          </p:cNvPr>
          <p:cNvSpPr txBox="1">
            <a:spLocks/>
          </p:cNvSpPr>
          <p:nvPr/>
        </p:nvSpPr>
        <p:spPr>
          <a:xfrm>
            <a:off x="253870" y="851497"/>
            <a:ext cx="9264111" cy="65626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de-DE" sz="3600">
                <a:latin typeface="Helvetica"/>
                <a:cs typeface="Helvetica"/>
              </a:rPr>
              <a:t>User Tasks</a:t>
            </a:r>
            <a:endParaRPr lang="en-US"/>
          </a:p>
        </p:txBody>
      </p:sp>
      <p:pic>
        <p:nvPicPr>
          <p:cNvPr id="9" name="Grafik 9" descr="Ein Bild, das Text enthält.&#10;&#10;Beschreibung automatisch generiert.">
            <a:extLst>
              <a:ext uri="{FF2B5EF4-FFF2-40B4-BE49-F238E27FC236}">
                <a16:creationId xmlns:a16="http://schemas.microsoft.com/office/drawing/2014/main" id="{DC330832-E522-4E62-A2C0-FFD6CA792B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5215" y="746436"/>
            <a:ext cx="6739269" cy="5427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3315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FE713AB-5ECF-41DC-9E0B-2621D93EC9C1}"/>
              </a:ext>
            </a:extLst>
          </p:cNvPr>
          <p:cNvCxnSpPr/>
          <p:nvPr/>
        </p:nvCxnSpPr>
        <p:spPr>
          <a:xfrm>
            <a:off x="0" y="6529137"/>
            <a:ext cx="12192000" cy="0"/>
          </a:xfrm>
          <a:prstGeom prst="line">
            <a:avLst/>
          </a:prstGeom>
          <a:ln>
            <a:solidFill>
              <a:srgbClr val="2C71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20D72A7-3A21-4AC7-A151-92C27B60F870}"/>
              </a:ext>
            </a:extLst>
          </p:cNvPr>
          <p:cNvSpPr txBox="1"/>
          <p:nvPr/>
        </p:nvSpPr>
        <p:spPr>
          <a:xfrm>
            <a:off x="0" y="143150"/>
            <a:ext cx="381000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>
                <a:solidFill>
                  <a:srgbClr val="2C71B4"/>
                </a:solidFill>
              </a:rPr>
              <a:t>Lehrstuhl für Ergonomie</a:t>
            </a:r>
            <a:br>
              <a:rPr lang="de-DE" sz="1100">
                <a:solidFill>
                  <a:srgbClr val="2C71B4"/>
                </a:solidFill>
              </a:rPr>
            </a:br>
            <a:r>
              <a:rPr lang="de-DE" sz="1100">
                <a:solidFill>
                  <a:srgbClr val="2C71B4"/>
                </a:solidFill>
              </a:rPr>
              <a:t>TUM School of Engineering and Design</a:t>
            </a:r>
            <a:br>
              <a:rPr lang="de-DE" sz="1100">
                <a:solidFill>
                  <a:srgbClr val="2C71B4"/>
                </a:solidFill>
              </a:rPr>
            </a:br>
            <a:r>
              <a:rPr lang="de-DE" sz="1100">
                <a:solidFill>
                  <a:srgbClr val="2C71B4"/>
                </a:solidFill>
              </a:rPr>
              <a:t>Technical University of Munich</a:t>
            </a:r>
            <a:endParaRPr lang="en-AT" sz="1100">
              <a:solidFill>
                <a:srgbClr val="2C71B4"/>
              </a:solidFill>
            </a:endParaRPr>
          </a:p>
        </p:txBody>
      </p:sp>
      <p:pic>
        <p:nvPicPr>
          <p:cNvPr id="11" name="Picture 10" descr="Logo, icon&#10;&#10;Description automatically generated with medium confidence">
            <a:extLst>
              <a:ext uri="{FF2B5EF4-FFF2-40B4-BE49-F238E27FC236}">
                <a16:creationId xmlns:a16="http://schemas.microsoft.com/office/drawing/2014/main" id="{356D7CA2-15EB-4B37-A42E-BB0B2D306C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7836" y="-345431"/>
            <a:ext cx="1709762" cy="1307969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E719F156-D162-4A08-AC69-0758FBA36F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0017" y="1978455"/>
            <a:ext cx="11630622" cy="400475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514350" indent="-514350">
              <a:buAutoNum type="arabicPeriod"/>
            </a:pPr>
            <a:r>
              <a:rPr lang="de-DE" err="1">
                <a:cs typeface="Calibri" panose="020F0502020204030204"/>
              </a:rPr>
              <a:t>Decision</a:t>
            </a:r>
            <a:r>
              <a:rPr lang="de-DE">
                <a:cs typeface="Calibri" panose="020F0502020204030204"/>
              </a:rPr>
              <a:t> </a:t>
            </a:r>
            <a:r>
              <a:rPr lang="de-DE" err="1">
                <a:cs typeface="Calibri" panose="020F0502020204030204"/>
              </a:rPr>
              <a:t>Process</a:t>
            </a:r>
            <a:r>
              <a:rPr lang="de-DE">
                <a:cs typeface="Calibri" panose="020F0502020204030204"/>
              </a:rPr>
              <a:t>/</a:t>
            </a:r>
            <a:r>
              <a:rPr lang="de-DE" err="1">
                <a:cs typeface="Calibri" panose="020F0502020204030204"/>
              </a:rPr>
              <a:t>Reflections</a:t>
            </a:r>
            <a:r>
              <a:rPr lang="de-DE">
                <a:cs typeface="Calibri" panose="020F0502020204030204"/>
              </a:rPr>
              <a:t> </a:t>
            </a:r>
            <a:endParaRPr lang="de-DE">
              <a:ea typeface="+mn-lt"/>
              <a:cs typeface="+mn-lt"/>
            </a:endParaRPr>
          </a:p>
          <a:p>
            <a:pPr marL="514350" indent="-514350">
              <a:buAutoNum type="arabicPeriod"/>
            </a:pPr>
            <a:r>
              <a:rPr lang="de-DE">
                <a:ea typeface="+mn-lt"/>
                <a:cs typeface="+mn-lt"/>
              </a:rPr>
              <a:t>Test design - Quantitative Evaluation </a:t>
            </a:r>
            <a:endParaRPr lang="de-DE">
              <a:cs typeface="Calibri" panose="020F0502020204030204"/>
            </a:endParaRPr>
          </a:p>
          <a:p>
            <a:pPr marL="514350" indent="-514350">
              <a:buAutoNum type="arabicPeriod"/>
            </a:pPr>
            <a:r>
              <a:rPr lang="de-DE">
                <a:cs typeface="Calibri" panose="020F0502020204030204"/>
              </a:rPr>
              <a:t>Backend</a:t>
            </a:r>
          </a:p>
          <a:p>
            <a:pPr marL="514350" indent="-514350">
              <a:buAutoNum type="arabicPeriod"/>
            </a:pPr>
            <a:r>
              <a:rPr lang="de-DE">
                <a:cs typeface="Calibri" panose="020F0502020204030204"/>
              </a:rPr>
              <a:t>Frontend</a:t>
            </a:r>
            <a:endParaRPr lang="de-DE"/>
          </a:p>
          <a:p>
            <a:pPr marL="514350" indent="-514350">
              <a:buAutoNum type="arabicPeriod"/>
            </a:pPr>
            <a:endParaRPr lang="de-DE">
              <a:cs typeface="Calibri" panose="020F0502020204030204"/>
            </a:endParaRPr>
          </a:p>
          <a:p>
            <a:pPr marL="514350" indent="-514350">
              <a:buAutoNum type="arabicPeriod"/>
            </a:pPr>
            <a:endParaRPr lang="de-DE">
              <a:cs typeface="Calibri" panose="020F0502020204030204"/>
            </a:endParaRPr>
          </a:p>
          <a:p>
            <a:pPr marL="514350" indent="-514350">
              <a:buAutoNum type="arabicPeriod"/>
            </a:pPr>
            <a:endParaRPr lang="de-DE">
              <a:cs typeface="Calibri" panose="020F0502020204030204"/>
            </a:endParaRPr>
          </a:p>
          <a:p>
            <a:pPr marL="514350" indent="-514350">
              <a:buAutoNum type="arabicPeriod"/>
            </a:pPr>
            <a:endParaRPr lang="de-DE">
              <a:cs typeface="Calibri" panose="020F0502020204030204"/>
            </a:endParaRP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A257AF21-ECBF-4515-8F72-30A4DA9B4EE4}"/>
              </a:ext>
            </a:extLst>
          </p:cNvPr>
          <p:cNvSpPr txBox="1">
            <a:spLocks/>
          </p:cNvSpPr>
          <p:nvPr/>
        </p:nvSpPr>
        <p:spPr>
          <a:xfrm>
            <a:off x="8878923" y="1982163"/>
            <a:ext cx="2871333" cy="65626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de-DE" sz="3600">
              <a:latin typeface="Helvetica" pitchFamily="2" charset="0"/>
              <a:cs typeface="Helvetica"/>
            </a:endParaRP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C70C13E7-05B2-5040-9949-05DE3214FA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5100" y="6529137"/>
            <a:ext cx="8074561" cy="328862"/>
          </a:xfrm>
        </p:spPr>
        <p:txBody>
          <a:bodyPr/>
          <a:lstStyle/>
          <a:p>
            <a:pPr algn="l"/>
            <a:r>
              <a:rPr lang="de-DE" sz="1400">
                <a:solidFill>
                  <a:schemeClr val="tx1"/>
                </a:solidFill>
              </a:rPr>
              <a:t>Vincent Brunner | Beatrice Seibert | Stefano Ferrari| Interaction </a:t>
            </a:r>
            <a:r>
              <a:rPr lang="de-DE" sz="1400" err="1">
                <a:solidFill>
                  <a:schemeClr val="tx1"/>
                </a:solidFill>
              </a:rPr>
              <a:t>Prototyping</a:t>
            </a:r>
            <a:r>
              <a:rPr lang="de-DE" sz="1400">
                <a:solidFill>
                  <a:schemeClr val="tx1"/>
                </a:solidFill>
              </a:rPr>
              <a:t>| Winter Semester 2021/2022</a:t>
            </a:r>
            <a:endParaRPr lang="en-AT" sz="1400">
              <a:solidFill>
                <a:schemeClr val="tx1"/>
              </a:solidFill>
            </a:endParaRP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E45B76E5-36D1-DC4D-ACD2-ADE1A3D7C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97439" y="6529137"/>
            <a:ext cx="2743200" cy="328861"/>
          </a:xfrm>
        </p:spPr>
        <p:txBody>
          <a:bodyPr/>
          <a:lstStyle/>
          <a:p>
            <a:fld id="{E93BAA50-8621-4473-9D2D-656C5CD4A27C}" type="slidenum">
              <a:rPr lang="en-AT" sz="1400" smtClean="0">
                <a:solidFill>
                  <a:schemeClr val="tx1"/>
                </a:solidFill>
              </a:rPr>
              <a:pPr/>
              <a:t>2</a:t>
            </a:fld>
            <a:endParaRPr lang="en-AT" sz="1400">
              <a:solidFill>
                <a:schemeClr val="tx1"/>
              </a:solidFill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C95EDC23-E269-4E88-86EC-E5E71266317D}"/>
              </a:ext>
            </a:extLst>
          </p:cNvPr>
          <p:cNvSpPr txBox="1">
            <a:spLocks/>
          </p:cNvSpPr>
          <p:nvPr/>
        </p:nvSpPr>
        <p:spPr>
          <a:xfrm>
            <a:off x="253870" y="909006"/>
            <a:ext cx="9264111" cy="65626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3600">
                <a:latin typeface="Helvetica"/>
                <a:cs typeface="Helvetica"/>
              </a:rPr>
              <a:t>Content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171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FE713AB-5ECF-41DC-9E0B-2621D93EC9C1}"/>
              </a:ext>
            </a:extLst>
          </p:cNvPr>
          <p:cNvCxnSpPr/>
          <p:nvPr/>
        </p:nvCxnSpPr>
        <p:spPr>
          <a:xfrm>
            <a:off x="0" y="6529137"/>
            <a:ext cx="12192000" cy="0"/>
          </a:xfrm>
          <a:prstGeom prst="line">
            <a:avLst/>
          </a:prstGeom>
          <a:ln>
            <a:solidFill>
              <a:srgbClr val="2C71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20D72A7-3A21-4AC7-A151-92C27B60F870}"/>
              </a:ext>
            </a:extLst>
          </p:cNvPr>
          <p:cNvSpPr txBox="1"/>
          <p:nvPr/>
        </p:nvSpPr>
        <p:spPr>
          <a:xfrm>
            <a:off x="0" y="143150"/>
            <a:ext cx="381000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>
                <a:solidFill>
                  <a:srgbClr val="2C71B4"/>
                </a:solidFill>
              </a:rPr>
              <a:t>Lehrstuhl für Ergonomie</a:t>
            </a:r>
            <a:br>
              <a:rPr lang="de-DE" sz="1100">
                <a:solidFill>
                  <a:srgbClr val="2C71B4"/>
                </a:solidFill>
              </a:rPr>
            </a:br>
            <a:r>
              <a:rPr lang="de-DE" sz="1100">
                <a:solidFill>
                  <a:srgbClr val="2C71B4"/>
                </a:solidFill>
              </a:rPr>
              <a:t>TUM School of Engineering and Design</a:t>
            </a:r>
            <a:br>
              <a:rPr lang="de-DE" sz="1100">
                <a:solidFill>
                  <a:srgbClr val="2C71B4"/>
                </a:solidFill>
              </a:rPr>
            </a:br>
            <a:r>
              <a:rPr lang="de-DE" sz="1100">
                <a:solidFill>
                  <a:srgbClr val="2C71B4"/>
                </a:solidFill>
              </a:rPr>
              <a:t>Technical University of Munich</a:t>
            </a:r>
            <a:endParaRPr lang="en-AT" sz="1100">
              <a:solidFill>
                <a:srgbClr val="2C71B4"/>
              </a:solidFill>
            </a:endParaRPr>
          </a:p>
        </p:txBody>
      </p:sp>
      <p:pic>
        <p:nvPicPr>
          <p:cNvPr id="11" name="Picture 10" descr="Logo, icon&#10;&#10;Description automatically generated with medium confidence">
            <a:extLst>
              <a:ext uri="{FF2B5EF4-FFF2-40B4-BE49-F238E27FC236}">
                <a16:creationId xmlns:a16="http://schemas.microsoft.com/office/drawing/2014/main" id="{356D7CA2-15EB-4B37-A42E-BB0B2D306C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7836" y="-345431"/>
            <a:ext cx="1709762" cy="1307969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E719F156-D162-4A08-AC69-0758FBA36F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21722" y="1673654"/>
            <a:ext cx="2647044" cy="54768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de-DE" b="1">
                <a:cs typeface="Calibri" panose="020F0502020204030204"/>
              </a:rPr>
              <a:t>Third Milestone </a:t>
            </a:r>
          </a:p>
          <a:p>
            <a:pPr marL="514350" indent="-514350">
              <a:buAutoNum type="arabicPeriod"/>
            </a:pPr>
            <a:endParaRPr lang="de-DE" b="1">
              <a:cs typeface="Calibri" panose="020F0502020204030204"/>
            </a:endParaRPr>
          </a:p>
          <a:p>
            <a:pPr marL="514350" indent="-514350">
              <a:buAutoNum type="arabicPeriod"/>
            </a:pPr>
            <a:endParaRPr lang="de-DE" b="1">
              <a:cs typeface="Calibri" panose="020F0502020204030204"/>
            </a:endParaRPr>
          </a:p>
          <a:p>
            <a:pPr marL="514350" indent="-514350">
              <a:buAutoNum type="arabicPeriod"/>
            </a:pPr>
            <a:endParaRPr lang="de-DE" b="1">
              <a:cs typeface="Calibri" panose="020F0502020204030204"/>
            </a:endParaRP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A257AF21-ECBF-4515-8F72-30A4DA9B4EE4}"/>
              </a:ext>
            </a:extLst>
          </p:cNvPr>
          <p:cNvSpPr txBox="1">
            <a:spLocks/>
          </p:cNvSpPr>
          <p:nvPr/>
        </p:nvSpPr>
        <p:spPr>
          <a:xfrm>
            <a:off x="253870" y="851497"/>
            <a:ext cx="9264111" cy="65626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3600">
                <a:latin typeface="Helvetica"/>
                <a:cs typeface="Helvetica"/>
              </a:rPr>
              <a:t>1. </a:t>
            </a:r>
            <a:r>
              <a:rPr lang="de-DE" sz="3600" err="1">
                <a:latin typeface="Helvetica"/>
                <a:cs typeface="Helvetica"/>
              </a:rPr>
              <a:t>Decision</a:t>
            </a:r>
            <a:r>
              <a:rPr lang="de-DE" sz="3600">
                <a:latin typeface="Helvetica"/>
                <a:cs typeface="Helvetica"/>
              </a:rPr>
              <a:t> </a:t>
            </a:r>
            <a:r>
              <a:rPr lang="de-DE" sz="3600" err="1">
                <a:latin typeface="Helvetica"/>
                <a:cs typeface="Helvetica"/>
              </a:rPr>
              <a:t>Process</a:t>
            </a:r>
            <a:r>
              <a:rPr lang="de-DE" sz="3600">
                <a:latin typeface="Helvetica"/>
                <a:cs typeface="Helvetica"/>
              </a:rPr>
              <a:t>/ </a:t>
            </a:r>
            <a:r>
              <a:rPr lang="de-DE" sz="3600" err="1">
                <a:latin typeface="Helvetica"/>
                <a:cs typeface="Helvetica"/>
              </a:rPr>
              <a:t>Reflections</a:t>
            </a:r>
            <a:endParaRPr lang="en-AT" sz="3200" err="1">
              <a:latin typeface="Helvetica" pitchFamily="2" charset="0"/>
            </a:endParaRP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C70C13E7-05B2-5040-9949-05DE3214FA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5100" y="6529137"/>
            <a:ext cx="8074561" cy="328862"/>
          </a:xfrm>
        </p:spPr>
        <p:txBody>
          <a:bodyPr/>
          <a:lstStyle/>
          <a:p>
            <a:pPr algn="l"/>
            <a:r>
              <a:rPr lang="de-DE" sz="1400">
                <a:solidFill>
                  <a:schemeClr val="tx1"/>
                </a:solidFill>
              </a:rPr>
              <a:t>Vincent Brunner | Beatrice Seibert | Stefano Ferrari| Interaction </a:t>
            </a:r>
            <a:r>
              <a:rPr lang="de-DE" sz="1400" err="1">
                <a:solidFill>
                  <a:schemeClr val="tx1"/>
                </a:solidFill>
              </a:rPr>
              <a:t>Prototyping</a:t>
            </a:r>
            <a:r>
              <a:rPr lang="de-DE" sz="1400">
                <a:solidFill>
                  <a:schemeClr val="tx1"/>
                </a:solidFill>
              </a:rPr>
              <a:t>| Winter Semester 2021/2022</a:t>
            </a:r>
            <a:endParaRPr lang="en-AT" sz="1400">
              <a:solidFill>
                <a:schemeClr val="tx1"/>
              </a:solidFill>
            </a:endParaRP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E45B76E5-36D1-DC4D-ACD2-ADE1A3D7C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97439" y="6529137"/>
            <a:ext cx="2743200" cy="328861"/>
          </a:xfrm>
        </p:spPr>
        <p:txBody>
          <a:bodyPr/>
          <a:lstStyle/>
          <a:p>
            <a:fld id="{E93BAA50-8621-4473-9D2D-656C5CD4A27C}" type="slidenum">
              <a:rPr lang="en-AT" sz="1400" smtClean="0">
                <a:solidFill>
                  <a:schemeClr val="tx1"/>
                </a:solidFill>
              </a:rPr>
              <a:pPr/>
              <a:t>3</a:t>
            </a:fld>
            <a:endParaRPr lang="en-AT" sz="1400">
              <a:solidFill>
                <a:schemeClr val="tx1"/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C9D6E53-AB2E-41AD-9FF2-5A0B86D06CCD}"/>
              </a:ext>
            </a:extLst>
          </p:cNvPr>
          <p:cNvGrpSpPr/>
          <p:nvPr/>
        </p:nvGrpSpPr>
        <p:grpSpPr>
          <a:xfrm>
            <a:off x="2137364" y="2410329"/>
            <a:ext cx="8551990" cy="4094247"/>
            <a:chOff x="1664122" y="1961150"/>
            <a:chExt cx="8551990" cy="4094247"/>
          </a:xfrm>
        </p:grpSpPr>
        <p:pic>
          <p:nvPicPr>
            <p:cNvPr id="4" name="Picture 5" descr="Graphical user interface, website&#10;&#10;Description automatically generated">
              <a:extLst>
                <a:ext uri="{FF2B5EF4-FFF2-40B4-BE49-F238E27FC236}">
                  <a16:creationId xmlns:a16="http://schemas.microsoft.com/office/drawing/2014/main" id="{1A6FF796-D509-4D16-83F7-0E12F19F270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64122" y="2173706"/>
              <a:ext cx="1612721" cy="3497179"/>
            </a:xfrm>
            <a:prstGeom prst="rect">
              <a:avLst/>
            </a:prstGeom>
          </p:spPr>
        </p:pic>
        <p:sp>
          <p:nvSpPr>
            <p:cNvPr id="6" name="Left Brace 5">
              <a:extLst>
                <a:ext uri="{FF2B5EF4-FFF2-40B4-BE49-F238E27FC236}">
                  <a16:creationId xmlns:a16="http://schemas.microsoft.com/office/drawing/2014/main" id="{B300A221-AC74-47F5-9D39-ACE937421DC1}"/>
                </a:ext>
              </a:extLst>
            </p:cNvPr>
            <p:cNvSpPr/>
            <p:nvPr/>
          </p:nvSpPr>
          <p:spPr>
            <a:xfrm>
              <a:off x="4197497" y="1961150"/>
              <a:ext cx="665745" cy="4002501"/>
            </a:xfrm>
            <a:prstGeom prst="leftBrace">
              <a:avLst/>
            </a:prstGeom>
            <a:ln w="28575">
              <a:solidFill>
                <a:srgbClr val="2C71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8" name="Picture 8" descr="Icon&#10;&#10;Description automatically generated">
              <a:extLst>
                <a:ext uri="{FF2B5EF4-FFF2-40B4-BE49-F238E27FC236}">
                  <a16:creationId xmlns:a16="http://schemas.microsoft.com/office/drawing/2014/main" id="{FB8C9B39-658E-4371-BCB9-F8A2A3AE36D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61810" y="2001252"/>
              <a:ext cx="465222" cy="465222"/>
            </a:xfrm>
            <a:prstGeom prst="rect">
              <a:avLst/>
            </a:prstGeom>
          </p:spPr>
        </p:pic>
        <p:sp>
          <p:nvSpPr>
            <p:cNvPr id="9" name="Content Placeholder 2">
              <a:extLst>
                <a:ext uri="{FF2B5EF4-FFF2-40B4-BE49-F238E27FC236}">
                  <a16:creationId xmlns:a16="http://schemas.microsoft.com/office/drawing/2014/main" id="{BD3C6267-AD15-40C0-A963-8438E3BE66D4}"/>
                </a:ext>
              </a:extLst>
            </p:cNvPr>
            <p:cNvSpPr txBox="1">
              <a:spLocks/>
            </p:cNvSpPr>
            <p:nvPr/>
          </p:nvSpPr>
          <p:spPr>
            <a:xfrm>
              <a:off x="5836522" y="2034602"/>
              <a:ext cx="3561444" cy="411323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 fontScale="85000" lnSpcReduction="1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de-DE">
                  <a:cs typeface="Calibri" panose="020F0502020204030204"/>
                </a:rPr>
                <a:t>Well </a:t>
              </a:r>
              <a:r>
                <a:rPr lang="de-DE" err="1">
                  <a:cs typeface="Calibri" panose="020F0502020204030204"/>
                </a:rPr>
                <a:t>developed</a:t>
              </a:r>
              <a:r>
                <a:rPr lang="de-DE">
                  <a:cs typeface="Calibri" panose="020F0502020204030204"/>
                </a:rPr>
                <a:t> </a:t>
              </a:r>
              <a:r>
                <a:rPr lang="de-DE" err="1">
                  <a:cs typeface="Calibri" panose="020F0502020204030204"/>
                </a:rPr>
                <a:t>structure</a:t>
              </a:r>
              <a:r>
                <a:rPr lang="de-DE">
                  <a:cs typeface="Calibri" panose="020F0502020204030204"/>
                </a:rPr>
                <a:t> </a:t>
              </a:r>
            </a:p>
            <a:p>
              <a:pPr marL="514350" indent="-514350">
                <a:buFont typeface="Arial" panose="020B0604020202020204" pitchFamily="34" charset="0"/>
                <a:buAutoNum type="arabicPeriod"/>
              </a:pPr>
              <a:endParaRPr lang="de-DE">
                <a:cs typeface="Calibri" panose="020F0502020204030204"/>
              </a:endParaRPr>
            </a:p>
            <a:p>
              <a:pPr marL="514350" indent="-514350">
                <a:buFont typeface="Arial" panose="020B0604020202020204" pitchFamily="34" charset="0"/>
                <a:buAutoNum type="arabicPeriod"/>
              </a:pPr>
              <a:endParaRPr lang="de-DE">
                <a:cs typeface="Calibri" panose="020F0502020204030204"/>
              </a:endParaRPr>
            </a:p>
            <a:p>
              <a:pPr marL="514350" indent="-514350">
                <a:buFont typeface="Arial" panose="020B0604020202020204" pitchFamily="34" charset="0"/>
                <a:buAutoNum type="arabicPeriod"/>
              </a:pPr>
              <a:endParaRPr lang="de-DE">
                <a:cs typeface="Calibri" panose="020F0502020204030204"/>
              </a:endParaRPr>
            </a:p>
          </p:txBody>
        </p:sp>
        <p:pic>
          <p:nvPicPr>
            <p:cNvPr id="10" name="Picture 13" descr="Logo, icon&#10;&#10;Description automatically generated">
              <a:extLst>
                <a:ext uri="{FF2B5EF4-FFF2-40B4-BE49-F238E27FC236}">
                  <a16:creationId xmlns:a16="http://schemas.microsoft.com/office/drawing/2014/main" id="{AD85F7F1-BE73-4372-A592-203C0CF50C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48447" t="25731" r="4094" b="26608"/>
            <a:stretch/>
          </p:blipFill>
          <p:spPr>
            <a:xfrm>
              <a:off x="5163071" y="2506579"/>
              <a:ext cx="668239" cy="649712"/>
            </a:xfrm>
            <a:prstGeom prst="rect">
              <a:avLst/>
            </a:prstGeom>
          </p:spPr>
        </p:pic>
        <p:sp>
          <p:nvSpPr>
            <p:cNvPr id="16" name="Content Placeholder 2">
              <a:extLst>
                <a:ext uri="{FF2B5EF4-FFF2-40B4-BE49-F238E27FC236}">
                  <a16:creationId xmlns:a16="http://schemas.microsoft.com/office/drawing/2014/main" id="{CDA0C30F-C8BE-44FD-B12A-93080F293703}"/>
                </a:ext>
              </a:extLst>
            </p:cNvPr>
            <p:cNvSpPr txBox="1">
              <a:spLocks/>
            </p:cNvSpPr>
            <p:nvPr/>
          </p:nvSpPr>
          <p:spPr>
            <a:xfrm>
              <a:off x="5828500" y="2668264"/>
              <a:ext cx="3769991" cy="411323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 fontScale="92500" lnSpcReduction="1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de-DE" sz="2600">
                  <a:cs typeface="Calibri" panose="020F0502020204030204"/>
                </a:rPr>
                <a:t>"Wizard </a:t>
              </a:r>
              <a:r>
                <a:rPr lang="de-DE" sz="2600" err="1">
                  <a:cs typeface="Calibri" panose="020F0502020204030204"/>
                </a:rPr>
                <a:t>of</a:t>
              </a:r>
              <a:r>
                <a:rPr lang="de-DE" sz="2600">
                  <a:cs typeface="Calibri" panose="020F0502020204030204"/>
                </a:rPr>
                <a:t> Oz" prototype</a:t>
              </a:r>
              <a:r>
                <a:rPr lang="de-DE">
                  <a:cs typeface="Calibri" panose="020F0502020204030204"/>
                </a:rPr>
                <a:t> </a:t>
              </a:r>
            </a:p>
            <a:p>
              <a:pPr marL="514350" indent="-514350">
                <a:buFont typeface="Arial" panose="020B0604020202020204" pitchFamily="34" charset="0"/>
                <a:buAutoNum type="arabicPeriod"/>
              </a:pPr>
              <a:endParaRPr lang="de-DE">
                <a:cs typeface="Calibri" panose="020F0502020204030204"/>
              </a:endParaRPr>
            </a:p>
            <a:p>
              <a:pPr marL="514350" indent="-514350">
                <a:buFont typeface="Arial" panose="020B0604020202020204" pitchFamily="34" charset="0"/>
                <a:buAutoNum type="arabicPeriod"/>
              </a:pPr>
              <a:endParaRPr lang="de-DE">
                <a:cs typeface="Calibri" panose="020F0502020204030204"/>
              </a:endParaRPr>
            </a:p>
            <a:p>
              <a:pPr marL="514350" indent="-514350">
                <a:buFont typeface="Arial" panose="020B0604020202020204" pitchFamily="34" charset="0"/>
                <a:buAutoNum type="arabicPeriod"/>
              </a:pPr>
              <a:endParaRPr lang="de-DE">
                <a:cs typeface="Calibri" panose="020F0502020204030204"/>
              </a:endParaRPr>
            </a:p>
          </p:txBody>
        </p:sp>
        <p:pic>
          <p:nvPicPr>
            <p:cNvPr id="17" name="Picture 8" descr="Icon&#10;&#10;Description automatically generated">
              <a:extLst>
                <a:ext uri="{FF2B5EF4-FFF2-40B4-BE49-F238E27FC236}">
                  <a16:creationId xmlns:a16="http://schemas.microsoft.com/office/drawing/2014/main" id="{DEC40EBD-16C6-4105-B201-154BDBAA918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61809" y="3846093"/>
              <a:ext cx="465222" cy="4652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" name="Picture 8" descr="Icon&#10;&#10;Description automatically generated">
              <a:extLst>
                <a:ext uri="{FF2B5EF4-FFF2-40B4-BE49-F238E27FC236}">
                  <a16:creationId xmlns:a16="http://schemas.microsoft.com/office/drawing/2014/main" id="{05B43F9C-D80B-4F5C-ABE7-4268112F49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61809" y="3228472"/>
              <a:ext cx="465222" cy="465222"/>
            </a:xfrm>
            <a:prstGeom prst="rect">
              <a:avLst/>
            </a:prstGeom>
          </p:spPr>
        </p:pic>
        <p:sp>
          <p:nvSpPr>
            <p:cNvPr id="19" name="Content Placeholder 2">
              <a:extLst>
                <a:ext uri="{FF2B5EF4-FFF2-40B4-BE49-F238E27FC236}">
                  <a16:creationId xmlns:a16="http://schemas.microsoft.com/office/drawing/2014/main" id="{5F990862-D9E3-4F4F-A665-887BF657FB17}"/>
                </a:ext>
              </a:extLst>
            </p:cNvPr>
            <p:cNvSpPr txBox="1">
              <a:spLocks/>
            </p:cNvSpPr>
            <p:nvPr/>
          </p:nvSpPr>
          <p:spPr>
            <a:xfrm>
              <a:off x="5836521" y="3903506"/>
              <a:ext cx="4379591" cy="2151891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 fontScale="85000" lnSpcReduction="1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de-DE">
                  <a:cs typeface="Calibri" panose="020F0502020204030204"/>
                </a:rPr>
                <a:t>Negative </a:t>
              </a:r>
              <a:r>
                <a:rPr lang="de-DE" err="1">
                  <a:cs typeface="Calibri" panose="020F0502020204030204"/>
                </a:rPr>
                <a:t>points</a:t>
              </a:r>
              <a:r>
                <a:rPr lang="de-DE">
                  <a:cs typeface="Calibri" panose="020F0502020204030204"/>
                </a:rPr>
                <a:t> to </a:t>
              </a:r>
              <a:r>
                <a:rPr lang="de-DE" err="1">
                  <a:cs typeface="Calibri" panose="020F0502020204030204"/>
                </a:rPr>
                <a:t>be</a:t>
              </a:r>
              <a:r>
                <a:rPr lang="de-DE">
                  <a:cs typeface="Calibri" panose="020F0502020204030204"/>
                </a:rPr>
                <a:t> </a:t>
              </a:r>
              <a:r>
                <a:rPr lang="de-DE" err="1">
                  <a:cs typeface="Calibri" panose="020F0502020204030204"/>
                </a:rPr>
                <a:t>improved</a:t>
              </a:r>
              <a:r>
                <a:rPr lang="de-DE">
                  <a:cs typeface="Calibri" panose="020F0502020204030204"/>
                </a:rPr>
                <a:t>: </a:t>
              </a:r>
            </a:p>
            <a:p>
              <a:r>
                <a:rPr lang="de-DE">
                  <a:cs typeface="Calibri" panose="020F0502020204030204"/>
                </a:rPr>
                <a:t>Search </a:t>
              </a:r>
              <a:r>
                <a:rPr lang="de-DE" err="1">
                  <a:cs typeface="Calibri" panose="020F0502020204030204"/>
                </a:rPr>
                <a:t>structure</a:t>
              </a:r>
              <a:endParaRPr lang="de-DE">
                <a:cs typeface="Calibri" panose="020F0502020204030204"/>
              </a:endParaRPr>
            </a:p>
            <a:p>
              <a:r>
                <a:rPr lang="de-DE">
                  <a:cs typeface="Calibri" panose="020F0502020204030204"/>
                </a:rPr>
                <a:t>Event </a:t>
              </a:r>
              <a:r>
                <a:rPr lang="de-DE" err="1">
                  <a:cs typeface="Calibri" panose="020F0502020204030204"/>
                </a:rPr>
                <a:t>card</a:t>
              </a:r>
              <a:r>
                <a:rPr lang="de-DE">
                  <a:cs typeface="Calibri" panose="020F0502020204030204"/>
                </a:rPr>
                <a:t> </a:t>
              </a:r>
              <a:r>
                <a:rPr lang="de-DE" err="1">
                  <a:cs typeface="Calibri" panose="020F0502020204030204"/>
                </a:rPr>
                <a:t>details</a:t>
              </a:r>
              <a:endParaRPr lang="de-DE">
                <a:cs typeface="Calibri" panose="020F0502020204030204"/>
              </a:endParaRPr>
            </a:p>
            <a:p>
              <a:r>
                <a:rPr lang="de-DE">
                  <a:cs typeface="Calibri" panose="020F0502020204030204"/>
                </a:rPr>
                <a:t>Google </a:t>
              </a:r>
              <a:r>
                <a:rPr lang="de-DE" err="1">
                  <a:cs typeface="Calibri" panose="020F0502020204030204"/>
                </a:rPr>
                <a:t>maps</a:t>
              </a:r>
              <a:r>
                <a:rPr lang="de-DE">
                  <a:cs typeface="Calibri" panose="020F0502020204030204"/>
                </a:rPr>
                <a:t> </a:t>
              </a:r>
            </a:p>
            <a:p>
              <a:r>
                <a:rPr lang="de-DE" err="1">
                  <a:cs typeface="Calibri" panose="020F0502020204030204"/>
                </a:rPr>
                <a:t>Restructuring</a:t>
              </a:r>
              <a:r>
                <a:rPr lang="de-DE">
                  <a:cs typeface="Calibri" panose="020F0502020204030204"/>
                </a:rPr>
                <a:t> </a:t>
              </a:r>
              <a:r>
                <a:rPr lang="de-DE" err="1">
                  <a:cs typeface="Calibri" panose="020F0502020204030204"/>
                </a:rPr>
                <a:t>of</a:t>
              </a:r>
              <a:r>
                <a:rPr lang="de-DE">
                  <a:cs typeface="Calibri" panose="020F0502020204030204"/>
                </a:rPr>
                <a:t> </a:t>
              </a:r>
              <a:r>
                <a:rPr lang="de-DE" err="1">
                  <a:cs typeface="Calibri" panose="020F0502020204030204"/>
                </a:rPr>
                <a:t>profile</a:t>
              </a:r>
              <a:endParaRPr lang="de-DE">
                <a:cs typeface="Calibri" panose="020F0502020204030204"/>
              </a:endParaRPr>
            </a:p>
            <a:p>
              <a:pPr marL="514350" indent="-514350">
                <a:buFont typeface="Arial" panose="020B0604020202020204" pitchFamily="34" charset="0"/>
                <a:buAutoNum type="arabicPeriod"/>
              </a:pPr>
              <a:endParaRPr lang="de-DE">
                <a:cs typeface="Calibri" panose="020F0502020204030204"/>
              </a:endParaRPr>
            </a:p>
            <a:p>
              <a:pPr marL="514350" indent="-514350">
                <a:buFont typeface="Arial" panose="020B0604020202020204" pitchFamily="34" charset="0"/>
                <a:buAutoNum type="arabicPeriod"/>
              </a:pPr>
              <a:endParaRPr lang="de-DE">
                <a:cs typeface="Calibri" panose="020F0502020204030204"/>
              </a:endParaRPr>
            </a:p>
            <a:p>
              <a:pPr marL="514350" indent="-514350">
                <a:buFont typeface="Arial" panose="020B0604020202020204" pitchFamily="34" charset="0"/>
                <a:buAutoNum type="arabicPeriod"/>
              </a:pPr>
              <a:endParaRPr lang="de-DE">
                <a:cs typeface="Calibri" panose="020F0502020204030204"/>
              </a:endParaRPr>
            </a:p>
          </p:txBody>
        </p:sp>
        <p:sp>
          <p:nvSpPr>
            <p:cNvPr id="20" name="Content Placeholder 2">
              <a:extLst>
                <a:ext uri="{FF2B5EF4-FFF2-40B4-BE49-F238E27FC236}">
                  <a16:creationId xmlns:a16="http://schemas.microsoft.com/office/drawing/2014/main" id="{E385A5E2-3D40-4BB0-BC3A-5B1271314014}"/>
                </a:ext>
              </a:extLst>
            </p:cNvPr>
            <p:cNvSpPr txBox="1">
              <a:spLocks/>
            </p:cNvSpPr>
            <p:nvPr/>
          </p:nvSpPr>
          <p:spPr>
            <a:xfrm>
              <a:off x="5828500" y="3277864"/>
              <a:ext cx="4387612" cy="411323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 fontScale="85000" lnSpcReduction="1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de-DE">
                  <a:cs typeface="Calibri" panose="020F0502020204030204"/>
                </a:rPr>
                <a:t>Positive </a:t>
              </a:r>
              <a:r>
                <a:rPr lang="de-DE" err="1">
                  <a:cs typeface="Calibri" panose="020F0502020204030204"/>
                </a:rPr>
                <a:t>points</a:t>
              </a:r>
              <a:r>
                <a:rPr lang="de-DE">
                  <a:cs typeface="Calibri" panose="020F0502020204030204"/>
                </a:rPr>
                <a:t> </a:t>
              </a:r>
              <a:r>
                <a:rPr lang="de-DE" err="1">
                  <a:cs typeface="Calibri" panose="020F0502020204030204"/>
                </a:rPr>
                <a:t>already</a:t>
              </a:r>
              <a:r>
                <a:rPr lang="de-DE">
                  <a:cs typeface="Calibri" panose="020F0502020204030204"/>
                </a:rPr>
                <a:t> </a:t>
              </a:r>
              <a:r>
                <a:rPr lang="de-DE" err="1">
                  <a:cs typeface="Calibri" panose="020F0502020204030204"/>
                </a:rPr>
                <a:t>included</a:t>
              </a:r>
              <a:r>
                <a:rPr lang="de-DE">
                  <a:cs typeface="Calibri" panose="020F0502020204030204"/>
                </a:rPr>
                <a:t>  </a:t>
              </a:r>
            </a:p>
            <a:p>
              <a:pPr marL="514350" indent="-514350">
                <a:buFont typeface="Arial" panose="020B0604020202020204" pitchFamily="34" charset="0"/>
                <a:buAutoNum type="arabicPeriod"/>
              </a:pPr>
              <a:endParaRPr lang="de-DE">
                <a:cs typeface="Calibri" panose="020F0502020204030204"/>
              </a:endParaRPr>
            </a:p>
            <a:p>
              <a:pPr marL="514350" indent="-514350">
                <a:buFont typeface="Arial" panose="020B0604020202020204" pitchFamily="34" charset="0"/>
                <a:buAutoNum type="arabicPeriod"/>
              </a:pPr>
              <a:endParaRPr lang="de-DE">
                <a:cs typeface="Calibri" panose="020F0502020204030204"/>
              </a:endParaRPr>
            </a:p>
            <a:p>
              <a:pPr marL="514350" indent="-514350">
                <a:buFont typeface="Arial" panose="020B0604020202020204" pitchFamily="34" charset="0"/>
                <a:buAutoNum type="arabicPeriod"/>
              </a:pPr>
              <a:endParaRPr lang="de-DE">
                <a:cs typeface="Calibri" panose="020F0502020204030204"/>
              </a:endParaRPr>
            </a:p>
          </p:txBody>
        </p:sp>
      </p:grp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FB0C289F-5508-4D1A-A212-05EAE517BB84}"/>
              </a:ext>
            </a:extLst>
          </p:cNvPr>
          <p:cNvSpPr txBox="1">
            <a:spLocks/>
          </p:cNvSpPr>
          <p:nvPr/>
        </p:nvSpPr>
        <p:spPr>
          <a:xfrm>
            <a:off x="6293721" y="1665633"/>
            <a:ext cx="2815486" cy="55570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b="1" err="1">
                <a:cs typeface="Calibri" panose="020F0502020204030204"/>
              </a:rPr>
              <a:t>Fourth</a:t>
            </a:r>
            <a:r>
              <a:rPr lang="de-DE" b="1">
                <a:cs typeface="Calibri" panose="020F0502020204030204"/>
              </a:rPr>
              <a:t> Milestone 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endParaRPr lang="de-DE" b="1">
              <a:cs typeface="Calibri" panose="020F0502020204030204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endParaRPr lang="de-DE" b="1">
              <a:cs typeface="Calibri" panose="020F0502020204030204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endParaRPr lang="de-DE" b="1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3569479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FE713AB-5ECF-41DC-9E0B-2621D93EC9C1}"/>
              </a:ext>
            </a:extLst>
          </p:cNvPr>
          <p:cNvCxnSpPr/>
          <p:nvPr/>
        </p:nvCxnSpPr>
        <p:spPr>
          <a:xfrm>
            <a:off x="0" y="6529137"/>
            <a:ext cx="12192000" cy="0"/>
          </a:xfrm>
          <a:prstGeom prst="line">
            <a:avLst/>
          </a:prstGeom>
          <a:ln>
            <a:solidFill>
              <a:srgbClr val="2C71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20D72A7-3A21-4AC7-A151-92C27B60F870}"/>
              </a:ext>
            </a:extLst>
          </p:cNvPr>
          <p:cNvSpPr txBox="1"/>
          <p:nvPr/>
        </p:nvSpPr>
        <p:spPr>
          <a:xfrm>
            <a:off x="0" y="143150"/>
            <a:ext cx="381000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>
                <a:solidFill>
                  <a:srgbClr val="2C71B4"/>
                </a:solidFill>
              </a:rPr>
              <a:t>Lehrstuhl für Ergonomie</a:t>
            </a:r>
            <a:br>
              <a:rPr lang="de-DE" sz="1100">
                <a:solidFill>
                  <a:srgbClr val="2C71B4"/>
                </a:solidFill>
              </a:rPr>
            </a:br>
            <a:r>
              <a:rPr lang="de-DE" sz="1100">
                <a:solidFill>
                  <a:srgbClr val="2C71B4"/>
                </a:solidFill>
              </a:rPr>
              <a:t>TUM School of Engineering and Design</a:t>
            </a:r>
            <a:br>
              <a:rPr lang="de-DE" sz="1100">
                <a:solidFill>
                  <a:srgbClr val="2C71B4"/>
                </a:solidFill>
              </a:rPr>
            </a:br>
            <a:r>
              <a:rPr lang="de-DE" sz="1100">
                <a:solidFill>
                  <a:srgbClr val="2C71B4"/>
                </a:solidFill>
              </a:rPr>
              <a:t>Technical University of Munich</a:t>
            </a:r>
            <a:endParaRPr lang="en-AT" sz="1100">
              <a:solidFill>
                <a:srgbClr val="2C71B4"/>
              </a:solidFill>
            </a:endParaRPr>
          </a:p>
        </p:txBody>
      </p:sp>
      <p:pic>
        <p:nvPicPr>
          <p:cNvPr id="11" name="Picture 10" descr="Logo, icon&#10;&#10;Description automatically generated with medium confidence">
            <a:extLst>
              <a:ext uri="{FF2B5EF4-FFF2-40B4-BE49-F238E27FC236}">
                <a16:creationId xmlns:a16="http://schemas.microsoft.com/office/drawing/2014/main" id="{356D7CA2-15EB-4B37-A42E-BB0B2D306C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7836" y="-345431"/>
            <a:ext cx="1709762" cy="1307969"/>
          </a:xfrm>
          <a:prstGeom prst="rect">
            <a:avLst/>
          </a:prstGeom>
        </p:spPr>
      </p:pic>
      <p:sp>
        <p:nvSpPr>
          <p:cNvPr id="15" name="Subtitle 2">
            <a:extLst>
              <a:ext uri="{FF2B5EF4-FFF2-40B4-BE49-F238E27FC236}">
                <a16:creationId xmlns:a16="http://schemas.microsoft.com/office/drawing/2014/main" id="{A257AF21-ECBF-4515-8F72-30A4DA9B4EE4}"/>
              </a:ext>
            </a:extLst>
          </p:cNvPr>
          <p:cNvSpPr txBox="1">
            <a:spLocks/>
          </p:cNvSpPr>
          <p:nvPr/>
        </p:nvSpPr>
        <p:spPr>
          <a:xfrm>
            <a:off x="453790" y="1766502"/>
            <a:ext cx="7173349" cy="65626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de-DE" sz="3600">
              <a:latin typeface="Helvetica"/>
              <a:cs typeface="Helvetica"/>
            </a:endParaRP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C70C13E7-05B2-5040-9949-05DE3214FA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5100" y="6529137"/>
            <a:ext cx="8074561" cy="328862"/>
          </a:xfrm>
        </p:spPr>
        <p:txBody>
          <a:bodyPr/>
          <a:lstStyle/>
          <a:p>
            <a:pPr algn="l"/>
            <a:r>
              <a:rPr lang="de-DE" sz="1400">
                <a:solidFill>
                  <a:schemeClr val="tx1"/>
                </a:solidFill>
              </a:rPr>
              <a:t>Vincent Brunner | Beatrice Seibert | Stefano Ferrari| Interaction </a:t>
            </a:r>
            <a:r>
              <a:rPr lang="de-DE" sz="1400" err="1">
                <a:solidFill>
                  <a:schemeClr val="tx1"/>
                </a:solidFill>
              </a:rPr>
              <a:t>Prototyping</a:t>
            </a:r>
            <a:r>
              <a:rPr lang="de-DE" sz="1400">
                <a:solidFill>
                  <a:schemeClr val="tx1"/>
                </a:solidFill>
              </a:rPr>
              <a:t>| Winter Semester 2021/2022</a:t>
            </a:r>
            <a:endParaRPr lang="en-AT" sz="1400">
              <a:solidFill>
                <a:schemeClr val="tx1"/>
              </a:solidFill>
            </a:endParaRP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E45B76E5-36D1-DC4D-ACD2-ADE1A3D7C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97439" y="6529137"/>
            <a:ext cx="2743200" cy="328861"/>
          </a:xfrm>
        </p:spPr>
        <p:txBody>
          <a:bodyPr/>
          <a:lstStyle/>
          <a:p>
            <a:fld id="{E93BAA50-8621-4473-9D2D-656C5CD4A27C}" type="slidenum">
              <a:rPr lang="en-AT" sz="1400" smtClean="0">
                <a:solidFill>
                  <a:schemeClr val="tx1"/>
                </a:solidFill>
              </a:rPr>
              <a:pPr/>
              <a:t>4</a:t>
            </a:fld>
            <a:endParaRPr lang="en-AT" sz="1400">
              <a:solidFill>
                <a:schemeClr val="tx1"/>
              </a:solidFill>
            </a:endParaRPr>
          </a:p>
        </p:txBody>
      </p:sp>
      <p:graphicFrame>
        <p:nvGraphicFramePr>
          <p:cNvPr id="9" name="Diagramm 8">
            <a:extLst>
              <a:ext uri="{FF2B5EF4-FFF2-40B4-BE49-F238E27FC236}">
                <a16:creationId xmlns:a16="http://schemas.microsoft.com/office/drawing/2014/main" id="{B428EB13-FC8E-2142-AB4D-2A4E48323652}"/>
              </a:ext>
            </a:extLst>
          </p:cNvPr>
          <p:cNvGraphicFramePr/>
          <p:nvPr/>
        </p:nvGraphicFramePr>
        <p:xfrm>
          <a:off x="5804139" y="2432658"/>
          <a:ext cx="5936412" cy="39595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Textfeld 9">
            <a:extLst>
              <a:ext uri="{FF2B5EF4-FFF2-40B4-BE49-F238E27FC236}">
                <a16:creationId xmlns:a16="http://schemas.microsoft.com/office/drawing/2014/main" id="{C984453F-3EA5-4546-A4BD-E9530E698BA2}"/>
              </a:ext>
            </a:extLst>
          </p:cNvPr>
          <p:cNvSpPr txBox="1"/>
          <p:nvPr/>
        </p:nvSpPr>
        <p:spPr>
          <a:xfrm>
            <a:off x="7483365" y="1810177"/>
            <a:ext cx="2631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Communication </a:t>
            </a:r>
            <a:r>
              <a:rPr lang="de-DE" err="1"/>
              <a:t>with</a:t>
            </a:r>
            <a:r>
              <a:rPr lang="de-DE"/>
              <a:t> User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ED163159-2742-C744-8329-542984A1F6AC}"/>
              </a:ext>
            </a:extLst>
          </p:cNvPr>
          <p:cNvSpPr txBox="1"/>
          <p:nvPr/>
        </p:nvSpPr>
        <p:spPr>
          <a:xfrm>
            <a:off x="1811425" y="1794550"/>
            <a:ext cx="2390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Test </a:t>
            </a:r>
            <a:r>
              <a:rPr lang="de-DE" err="1"/>
              <a:t>Definitions</a:t>
            </a:r>
            <a:endParaRPr lang="de-DE"/>
          </a:p>
        </p:txBody>
      </p:sp>
      <p:graphicFrame>
        <p:nvGraphicFramePr>
          <p:cNvPr id="29" name="Diagramm 28">
            <a:extLst>
              <a:ext uri="{FF2B5EF4-FFF2-40B4-BE49-F238E27FC236}">
                <a16:creationId xmlns:a16="http://schemas.microsoft.com/office/drawing/2014/main" id="{68615583-F006-894C-A783-B69F0A6C4022}"/>
              </a:ext>
            </a:extLst>
          </p:cNvPr>
          <p:cNvGraphicFramePr/>
          <p:nvPr/>
        </p:nvGraphicFramePr>
        <p:xfrm>
          <a:off x="-244415" y="2323851"/>
          <a:ext cx="5936412" cy="39595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69" name="Subtitle 2">
            <a:extLst>
              <a:ext uri="{FF2B5EF4-FFF2-40B4-BE49-F238E27FC236}">
                <a16:creationId xmlns:a16="http://schemas.microsoft.com/office/drawing/2014/main" id="{4E49DA81-F2B4-4F69-987F-6695A59FFF65}"/>
              </a:ext>
            </a:extLst>
          </p:cNvPr>
          <p:cNvSpPr txBox="1">
            <a:spLocks/>
          </p:cNvSpPr>
          <p:nvPr/>
        </p:nvSpPr>
        <p:spPr>
          <a:xfrm>
            <a:off x="253870" y="851497"/>
            <a:ext cx="9264111" cy="65626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3600">
                <a:latin typeface="Helvetica"/>
                <a:cs typeface="Helvetica"/>
              </a:rPr>
              <a:t>2. Test design Quantitative Evaluation</a:t>
            </a:r>
            <a:endParaRPr lang="en-AT" sz="3200" err="1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69688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FE713AB-5ECF-41DC-9E0B-2621D93EC9C1}"/>
              </a:ext>
            </a:extLst>
          </p:cNvPr>
          <p:cNvCxnSpPr/>
          <p:nvPr/>
        </p:nvCxnSpPr>
        <p:spPr>
          <a:xfrm>
            <a:off x="0" y="6529137"/>
            <a:ext cx="12192000" cy="0"/>
          </a:xfrm>
          <a:prstGeom prst="line">
            <a:avLst/>
          </a:prstGeom>
          <a:ln>
            <a:solidFill>
              <a:srgbClr val="2C71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20D72A7-3A21-4AC7-A151-92C27B60F870}"/>
              </a:ext>
            </a:extLst>
          </p:cNvPr>
          <p:cNvSpPr txBox="1"/>
          <p:nvPr/>
        </p:nvSpPr>
        <p:spPr>
          <a:xfrm>
            <a:off x="0" y="143150"/>
            <a:ext cx="381000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>
                <a:solidFill>
                  <a:srgbClr val="2C71B4"/>
                </a:solidFill>
              </a:rPr>
              <a:t>Lehrstuhl für Ergonomie</a:t>
            </a:r>
            <a:br>
              <a:rPr lang="de-DE" sz="1100">
                <a:solidFill>
                  <a:srgbClr val="2C71B4"/>
                </a:solidFill>
              </a:rPr>
            </a:br>
            <a:r>
              <a:rPr lang="de-DE" sz="1100">
                <a:solidFill>
                  <a:srgbClr val="2C71B4"/>
                </a:solidFill>
              </a:rPr>
              <a:t>TUM School of Engineering and Design</a:t>
            </a:r>
            <a:br>
              <a:rPr lang="de-DE" sz="1100">
                <a:solidFill>
                  <a:srgbClr val="2C71B4"/>
                </a:solidFill>
              </a:rPr>
            </a:br>
            <a:r>
              <a:rPr lang="de-DE" sz="1100">
                <a:solidFill>
                  <a:srgbClr val="2C71B4"/>
                </a:solidFill>
              </a:rPr>
              <a:t>Technical University of Munich</a:t>
            </a:r>
            <a:endParaRPr lang="en-AT" sz="1100">
              <a:solidFill>
                <a:srgbClr val="2C71B4"/>
              </a:solidFill>
            </a:endParaRPr>
          </a:p>
        </p:txBody>
      </p:sp>
      <p:pic>
        <p:nvPicPr>
          <p:cNvPr id="11" name="Picture 10" descr="Logo, icon&#10;&#10;Description automatically generated with medium confidence">
            <a:extLst>
              <a:ext uri="{FF2B5EF4-FFF2-40B4-BE49-F238E27FC236}">
                <a16:creationId xmlns:a16="http://schemas.microsoft.com/office/drawing/2014/main" id="{356D7CA2-15EB-4B37-A42E-BB0B2D306C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7836" y="-345431"/>
            <a:ext cx="1709762" cy="1307969"/>
          </a:xfrm>
          <a:prstGeom prst="rect">
            <a:avLst/>
          </a:prstGeom>
        </p:spPr>
      </p:pic>
      <p:sp>
        <p:nvSpPr>
          <p:cNvPr id="15" name="Subtitle 2">
            <a:extLst>
              <a:ext uri="{FF2B5EF4-FFF2-40B4-BE49-F238E27FC236}">
                <a16:creationId xmlns:a16="http://schemas.microsoft.com/office/drawing/2014/main" id="{A257AF21-ECBF-4515-8F72-30A4DA9B4EE4}"/>
              </a:ext>
            </a:extLst>
          </p:cNvPr>
          <p:cNvSpPr txBox="1">
            <a:spLocks/>
          </p:cNvSpPr>
          <p:nvPr/>
        </p:nvSpPr>
        <p:spPr>
          <a:xfrm>
            <a:off x="2782922" y="84352"/>
            <a:ext cx="9549976" cy="65626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de-DE" sz="3200">
              <a:latin typeface="Helvetica" pitchFamily="2" charset="0"/>
              <a:cs typeface="Helvetica"/>
            </a:endParaRP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C70C13E7-05B2-5040-9949-05DE3214FA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5100" y="6529137"/>
            <a:ext cx="8074561" cy="328862"/>
          </a:xfrm>
        </p:spPr>
        <p:txBody>
          <a:bodyPr/>
          <a:lstStyle/>
          <a:p>
            <a:pPr algn="l"/>
            <a:r>
              <a:rPr lang="de-DE" sz="1400">
                <a:solidFill>
                  <a:schemeClr val="tx1"/>
                </a:solidFill>
              </a:rPr>
              <a:t>Vincent Brunner | Beatrice Seibert | Stefano Ferrari| Interaction </a:t>
            </a:r>
            <a:r>
              <a:rPr lang="de-DE" sz="1400" err="1">
                <a:solidFill>
                  <a:schemeClr val="tx1"/>
                </a:solidFill>
              </a:rPr>
              <a:t>Prototyping</a:t>
            </a:r>
            <a:r>
              <a:rPr lang="de-DE" sz="1400">
                <a:solidFill>
                  <a:schemeClr val="tx1"/>
                </a:solidFill>
              </a:rPr>
              <a:t>| Winter Semester 2021/2022</a:t>
            </a:r>
            <a:endParaRPr lang="en-AT" sz="1400">
              <a:solidFill>
                <a:schemeClr val="tx1"/>
              </a:solidFill>
            </a:endParaRP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E45B76E5-36D1-DC4D-ACD2-ADE1A3D7C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97439" y="6529137"/>
            <a:ext cx="2743200" cy="328861"/>
          </a:xfrm>
        </p:spPr>
        <p:txBody>
          <a:bodyPr/>
          <a:lstStyle/>
          <a:p>
            <a:fld id="{E93BAA50-8621-4473-9D2D-656C5CD4A27C}" type="slidenum">
              <a:rPr lang="en-AT" sz="1400" smtClean="0">
                <a:solidFill>
                  <a:schemeClr val="tx1"/>
                </a:solidFill>
              </a:rPr>
              <a:pPr/>
              <a:t>5</a:t>
            </a:fld>
            <a:endParaRPr lang="en-AT" sz="1400">
              <a:solidFill>
                <a:schemeClr val="tx1"/>
              </a:solidFill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6C306DEB-A5AB-E244-8C8C-F0BA8490E7E8}"/>
              </a:ext>
            </a:extLst>
          </p:cNvPr>
          <p:cNvSpPr/>
          <p:nvPr/>
        </p:nvSpPr>
        <p:spPr>
          <a:xfrm>
            <a:off x="756673" y="1906438"/>
            <a:ext cx="4988519" cy="446847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A2F0E4C1-B5E0-2E46-9306-C49018601B39}"/>
              </a:ext>
            </a:extLst>
          </p:cNvPr>
          <p:cNvSpPr txBox="1"/>
          <p:nvPr/>
        </p:nvSpPr>
        <p:spPr>
          <a:xfrm>
            <a:off x="756673" y="2013211"/>
            <a:ext cx="4988518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de-DE" b="1"/>
              <a:t>Part 1: User Tasks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BCEC1896-FD80-B242-A2C2-539E042D4BB3}"/>
              </a:ext>
            </a:extLst>
          </p:cNvPr>
          <p:cNvSpPr txBox="1"/>
          <p:nvPr/>
        </p:nvSpPr>
        <p:spPr>
          <a:xfrm>
            <a:off x="756673" y="2835431"/>
            <a:ext cx="49885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Systemschrift Normal"/>
              <a:buChar char="?"/>
            </a:pPr>
            <a:r>
              <a:rPr lang="de-DE" err="1"/>
              <a:t>Does</a:t>
            </a:r>
            <a:r>
              <a:rPr lang="de-DE"/>
              <a:t> the </a:t>
            </a:r>
            <a:r>
              <a:rPr lang="de-DE" err="1"/>
              <a:t>user</a:t>
            </a:r>
            <a:r>
              <a:rPr lang="de-DE"/>
              <a:t> </a:t>
            </a:r>
            <a:r>
              <a:rPr lang="de-DE" err="1"/>
              <a:t>understand</a:t>
            </a:r>
            <a:r>
              <a:rPr lang="de-DE"/>
              <a:t> </a:t>
            </a:r>
            <a:r>
              <a:rPr lang="de-DE" err="1"/>
              <a:t>how</a:t>
            </a:r>
            <a:r>
              <a:rPr lang="de-DE"/>
              <a:t> </a:t>
            </a:r>
            <a:r>
              <a:rPr lang="de-DE" err="1"/>
              <a:t>to</a:t>
            </a:r>
            <a:r>
              <a:rPr lang="de-DE"/>
              <a:t> </a:t>
            </a:r>
            <a:r>
              <a:rPr lang="de-DE" b="1"/>
              <a:t>save </a:t>
            </a:r>
            <a:r>
              <a:rPr lang="de-DE" b="1" err="1"/>
              <a:t>and</a:t>
            </a:r>
            <a:r>
              <a:rPr lang="de-DE" b="1"/>
              <a:t> </a:t>
            </a:r>
            <a:r>
              <a:rPr lang="de-DE" b="1" err="1"/>
              <a:t>share</a:t>
            </a:r>
            <a:r>
              <a:rPr lang="de-DE" b="1"/>
              <a:t> </a:t>
            </a:r>
            <a:r>
              <a:rPr lang="de-DE" b="1" err="1"/>
              <a:t>events</a:t>
            </a:r>
            <a:r>
              <a:rPr lang="de-DE"/>
              <a:t>?</a:t>
            </a:r>
          </a:p>
        </p:txBody>
      </p: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ED9F3259-1F20-1C42-8124-5A7E791C0B01}"/>
              </a:ext>
            </a:extLst>
          </p:cNvPr>
          <p:cNvCxnSpPr>
            <a:cxnSpLocks/>
          </p:cNvCxnSpPr>
          <p:nvPr/>
        </p:nvCxnSpPr>
        <p:spPr>
          <a:xfrm flipV="1">
            <a:off x="1338907" y="2506571"/>
            <a:ext cx="3880074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feld 16">
            <a:extLst>
              <a:ext uri="{FF2B5EF4-FFF2-40B4-BE49-F238E27FC236}">
                <a16:creationId xmlns:a16="http://schemas.microsoft.com/office/drawing/2014/main" id="{C367BE9B-6A85-5744-A6BC-B621B6152C29}"/>
              </a:ext>
            </a:extLst>
          </p:cNvPr>
          <p:cNvSpPr txBox="1"/>
          <p:nvPr/>
        </p:nvSpPr>
        <p:spPr>
          <a:xfrm>
            <a:off x="756672" y="4313768"/>
            <a:ext cx="498851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Systemschrift Normal"/>
              <a:buChar char="→"/>
            </a:pPr>
            <a:r>
              <a:rPr lang="en-US" sz="1600"/>
              <a:t>Users can </a:t>
            </a:r>
            <a:r>
              <a:rPr lang="en-US" sz="1600" b="1"/>
              <a:t>save events </a:t>
            </a:r>
            <a:r>
              <a:rPr lang="en-US" sz="1600"/>
              <a:t>within the details view of an event. The user does </a:t>
            </a:r>
            <a:r>
              <a:rPr lang="en-US" sz="1600" b="1"/>
              <a:t>not make more than 2 errors. </a:t>
            </a:r>
          </a:p>
          <a:p>
            <a:pPr marL="285750" indent="-285750">
              <a:buFont typeface="Systemschrift Normal"/>
              <a:buChar char="→"/>
            </a:pPr>
            <a:endParaRPr lang="en-US" sz="160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Systemschrift Normal"/>
              <a:buChar char="→"/>
            </a:pPr>
            <a:r>
              <a:rPr lang="en-US" sz="1600"/>
              <a:t>Users do not find the </a:t>
            </a:r>
            <a:r>
              <a:rPr lang="en-US" sz="1600" b="1"/>
              <a:t>CTA for sharing </a:t>
            </a:r>
            <a:r>
              <a:rPr lang="en-US" sz="1600"/>
              <a:t>an event. It takes the user </a:t>
            </a:r>
            <a:r>
              <a:rPr lang="en-US" sz="1600" b="1"/>
              <a:t>more than 10 seconds </a:t>
            </a:r>
            <a:r>
              <a:rPr lang="en-US" sz="1600"/>
              <a:t>to see this feature. </a:t>
            </a:r>
            <a:endParaRPr lang="de-DE" sz="1600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8FB5A963-2D02-CC48-AD36-432FE5491703}"/>
              </a:ext>
            </a:extLst>
          </p:cNvPr>
          <p:cNvSpPr/>
          <p:nvPr/>
        </p:nvSpPr>
        <p:spPr>
          <a:xfrm>
            <a:off x="6446808" y="1891316"/>
            <a:ext cx="4988519" cy="446847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2363815F-F5E1-1C44-AE95-3AC788C5A748}"/>
              </a:ext>
            </a:extLst>
          </p:cNvPr>
          <p:cNvSpPr txBox="1"/>
          <p:nvPr/>
        </p:nvSpPr>
        <p:spPr>
          <a:xfrm>
            <a:off x="6446808" y="1998089"/>
            <a:ext cx="4988518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de-DE" b="1"/>
              <a:t>Part 2:  </a:t>
            </a:r>
            <a:r>
              <a:rPr lang="de-DE" b="1" err="1"/>
              <a:t>Questionnaires</a:t>
            </a:r>
            <a:endParaRPr lang="de-DE" b="1" err="1">
              <a:cs typeface="Calibri"/>
            </a:endParaRP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AFDDAE89-7879-F243-989B-6F076BB548B0}"/>
              </a:ext>
            </a:extLst>
          </p:cNvPr>
          <p:cNvSpPr txBox="1"/>
          <p:nvPr/>
        </p:nvSpPr>
        <p:spPr>
          <a:xfrm>
            <a:off x="6446808" y="2820309"/>
            <a:ext cx="49885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Systemschrift Normal"/>
              <a:buChar char="?"/>
            </a:pPr>
            <a:r>
              <a:rPr lang="de-DE" err="1"/>
              <a:t>How</a:t>
            </a:r>
            <a:r>
              <a:rPr lang="de-DE"/>
              <a:t> </a:t>
            </a:r>
            <a:r>
              <a:rPr lang="de-DE" err="1"/>
              <a:t>does</a:t>
            </a:r>
            <a:r>
              <a:rPr lang="de-DE"/>
              <a:t> </a:t>
            </a:r>
            <a:r>
              <a:rPr lang="de-DE" err="1"/>
              <a:t>our</a:t>
            </a:r>
            <a:r>
              <a:rPr lang="de-DE"/>
              <a:t> </a:t>
            </a:r>
            <a:r>
              <a:rPr lang="de-DE" err="1"/>
              <a:t>protoype</a:t>
            </a:r>
            <a:r>
              <a:rPr lang="de-DE"/>
              <a:t> </a:t>
            </a:r>
            <a:r>
              <a:rPr lang="de-DE" err="1"/>
              <a:t>perform</a:t>
            </a:r>
            <a:r>
              <a:rPr lang="de-DE"/>
              <a:t> in </a:t>
            </a:r>
            <a:r>
              <a:rPr lang="de-DE" b="1"/>
              <a:t>User Experience</a:t>
            </a:r>
            <a:r>
              <a:rPr lang="de-DE"/>
              <a:t>?</a:t>
            </a:r>
          </a:p>
          <a:p>
            <a:pPr marL="285750" indent="-285750">
              <a:buFont typeface="Systemschrift Normal"/>
              <a:buChar char="?"/>
            </a:pPr>
            <a:r>
              <a:rPr lang="de-DE" err="1"/>
              <a:t>Does</a:t>
            </a:r>
            <a:r>
              <a:rPr lang="de-DE"/>
              <a:t> the </a:t>
            </a:r>
            <a:r>
              <a:rPr lang="de-DE" err="1"/>
              <a:t>user</a:t>
            </a:r>
            <a:r>
              <a:rPr lang="de-DE"/>
              <a:t> </a:t>
            </a:r>
            <a:r>
              <a:rPr lang="de-DE" err="1"/>
              <a:t>understand</a:t>
            </a:r>
            <a:r>
              <a:rPr lang="de-DE"/>
              <a:t> </a:t>
            </a:r>
            <a:r>
              <a:rPr lang="de-DE" err="1"/>
              <a:t>how</a:t>
            </a:r>
            <a:r>
              <a:rPr lang="de-DE"/>
              <a:t> </a:t>
            </a:r>
            <a:r>
              <a:rPr lang="de-DE" err="1"/>
              <a:t>to</a:t>
            </a:r>
            <a:r>
              <a:rPr lang="de-DE"/>
              <a:t> </a:t>
            </a:r>
            <a:r>
              <a:rPr lang="de-DE" b="1" err="1"/>
              <a:t>search</a:t>
            </a:r>
            <a:r>
              <a:rPr lang="de-DE" b="1"/>
              <a:t> </a:t>
            </a:r>
            <a:r>
              <a:rPr lang="de-DE" b="1" err="1"/>
              <a:t>for</a:t>
            </a:r>
            <a:r>
              <a:rPr lang="de-DE" b="1"/>
              <a:t> </a:t>
            </a:r>
            <a:r>
              <a:rPr lang="de-DE" b="1" err="1"/>
              <a:t>events</a:t>
            </a:r>
            <a:r>
              <a:rPr lang="de-DE"/>
              <a:t>?</a:t>
            </a:r>
          </a:p>
        </p:txBody>
      </p:sp>
      <p:cxnSp>
        <p:nvCxnSpPr>
          <p:cNvPr id="24" name="Gerade Verbindung 23">
            <a:extLst>
              <a:ext uri="{FF2B5EF4-FFF2-40B4-BE49-F238E27FC236}">
                <a16:creationId xmlns:a16="http://schemas.microsoft.com/office/drawing/2014/main" id="{925691C6-952C-984E-B0EF-AACF2318342F}"/>
              </a:ext>
            </a:extLst>
          </p:cNvPr>
          <p:cNvCxnSpPr>
            <a:cxnSpLocks/>
          </p:cNvCxnSpPr>
          <p:nvPr/>
        </p:nvCxnSpPr>
        <p:spPr>
          <a:xfrm flipV="1">
            <a:off x="7029042" y="2491449"/>
            <a:ext cx="3880074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feld 24">
            <a:extLst>
              <a:ext uri="{FF2B5EF4-FFF2-40B4-BE49-F238E27FC236}">
                <a16:creationId xmlns:a16="http://schemas.microsoft.com/office/drawing/2014/main" id="{ECF4099C-B117-BC4C-AA67-4A30453AB711}"/>
              </a:ext>
            </a:extLst>
          </p:cNvPr>
          <p:cNvSpPr txBox="1"/>
          <p:nvPr/>
        </p:nvSpPr>
        <p:spPr>
          <a:xfrm>
            <a:off x="6446807" y="4243836"/>
            <a:ext cx="4988519" cy="230832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Systemschrift Normal"/>
              <a:buChar char="→"/>
            </a:pPr>
            <a:r>
              <a:rPr lang="en-US" sz="1600"/>
              <a:t>As our Event Finder app should make </a:t>
            </a:r>
            <a:r>
              <a:rPr lang="en-US" sz="1600" b="1"/>
              <a:t>fun to use </a:t>
            </a:r>
            <a:r>
              <a:rPr lang="en-US" sz="1600"/>
              <a:t>to our target user group, we are assuming our user do evaluate our app in regards of Usability and UX as min </a:t>
            </a:r>
            <a:r>
              <a:rPr lang="en-US" sz="1600" b="1"/>
              <a:t>“good” </a:t>
            </a:r>
            <a:r>
              <a:rPr lang="en-US" sz="1600"/>
              <a:t>on the </a:t>
            </a:r>
            <a:r>
              <a:rPr lang="en-US" sz="1600" b="1"/>
              <a:t>UEQ</a:t>
            </a:r>
            <a:r>
              <a:rPr lang="en-US" sz="1600"/>
              <a:t> rating scale for web services.</a:t>
            </a:r>
            <a:r>
              <a:rPr lang="de-DE" sz="1600"/>
              <a:t> </a:t>
            </a:r>
          </a:p>
          <a:p>
            <a:pPr marL="285750" indent="-285750">
              <a:buFont typeface="Systemschrift Normal"/>
              <a:buChar char="→"/>
            </a:pPr>
            <a:endParaRPr lang="en-US" sz="1600"/>
          </a:p>
          <a:p>
            <a:pPr marL="285750" indent="-285750">
              <a:buFont typeface="Systemschrift Normal"/>
              <a:buChar char="→"/>
            </a:pPr>
            <a:r>
              <a:rPr lang="en-US" sz="1600"/>
              <a:t>Users have two options to search for events. We are assuming the user will find a </a:t>
            </a:r>
            <a:r>
              <a:rPr lang="en-US" sz="1600" b="1"/>
              <a:t>high usability </a:t>
            </a:r>
            <a:r>
              <a:rPr lang="en-US" sz="1600"/>
              <a:t>measuring the </a:t>
            </a:r>
            <a:r>
              <a:rPr lang="en-US" sz="1600" b="1"/>
              <a:t>SUS Score with 70+ for web services.</a:t>
            </a:r>
            <a:endParaRPr lang="en-US" sz="1600" b="1">
              <a:cs typeface="Calibri"/>
            </a:endParaRPr>
          </a:p>
          <a:p>
            <a:pPr marL="285750" indent="-285750">
              <a:buFont typeface="Systemschrift Normal"/>
              <a:buChar char="→"/>
            </a:pPr>
            <a:endParaRPr lang="en-US" sz="160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6" name="Gerade Verbindung 25">
            <a:extLst>
              <a:ext uri="{FF2B5EF4-FFF2-40B4-BE49-F238E27FC236}">
                <a16:creationId xmlns:a16="http://schemas.microsoft.com/office/drawing/2014/main" id="{4B17A9D0-729D-AD43-ABE8-AF5EB570B748}"/>
              </a:ext>
            </a:extLst>
          </p:cNvPr>
          <p:cNvCxnSpPr>
            <a:cxnSpLocks/>
          </p:cNvCxnSpPr>
          <p:nvPr/>
        </p:nvCxnSpPr>
        <p:spPr>
          <a:xfrm flipV="1">
            <a:off x="7029042" y="4125555"/>
            <a:ext cx="3880074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26">
            <a:extLst>
              <a:ext uri="{FF2B5EF4-FFF2-40B4-BE49-F238E27FC236}">
                <a16:creationId xmlns:a16="http://schemas.microsoft.com/office/drawing/2014/main" id="{76248DEA-C156-4D43-A3D8-7E1EC0B3CD5F}"/>
              </a:ext>
            </a:extLst>
          </p:cNvPr>
          <p:cNvCxnSpPr>
            <a:cxnSpLocks/>
          </p:cNvCxnSpPr>
          <p:nvPr/>
        </p:nvCxnSpPr>
        <p:spPr>
          <a:xfrm flipV="1">
            <a:off x="1338907" y="4125554"/>
            <a:ext cx="3880074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ubtitle 2">
            <a:extLst>
              <a:ext uri="{FF2B5EF4-FFF2-40B4-BE49-F238E27FC236}">
                <a16:creationId xmlns:a16="http://schemas.microsoft.com/office/drawing/2014/main" id="{E41EB3CE-815C-496E-8348-F3D49B99BE60}"/>
              </a:ext>
            </a:extLst>
          </p:cNvPr>
          <p:cNvSpPr txBox="1">
            <a:spLocks/>
          </p:cNvSpPr>
          <p:nvPr/>
        </p:nvSpPr>
        <p:spPr>
          <a:xfrm>
            <a:off x="253870" y="851497"/>
            <a:ext cx="9264111" cy="65626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3600">
                <a:latin typeface="Helvetica"/>
                <a:cs typeface="Helvetica"/>
              </a:rPr>
              <a:t>2. Research Question and Hypothesis</a:t>
            </a:r>
            <a:endParaRPr lang="en-AT" sz="3200" err="1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6190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FE713AB-5ECF-41DC-9E0B-2621D93EC9C1}"/>
              </a:ext>
            </a:extLst>
          </p:cNvPr>
          <p:cNvCxnSpPr/>
          <p:nvPr/>
        </p:nvCxnSpPr>
        <p:spPr>
          <a:xfrm>
            <a:off x="0" y="6529137"/>
            <a:ext cx="12192000" cy="0"/>
          </a:xfrm>
          <a:prstGeom prst="line">
            <a:avLst/>
          </a:prstGeom>
          <a:ln>
            <a:solidFill>
              <a:srgbClr val="2C71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20D72A7-3A21-4AC7-A151-92C27B60F870}"/>
              </a:ext>
            </a:extLst>
          </p:cNvPr>
          <p:cNvSpPr txBox="1"/>
          <p:nvPr/>
        </p:nvSpPr>
        <p:spPr>
          <a:xfrm>
            <a:off x="0" y="143150"/>
            <a:ext cx="381000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>
                <a:solidFill>
                  <a:srgbClr val="2C71B4"/>
                </a:solidFill>
              </a:rPr>
              <a:t>Lehrstuhl für Ergonomie</a:t>
            </a:r>
            <a:br>
              <a:rPr lang="de-DE" sz="1100">
                <a:solidFill>
                  <a:srgbClr val="2C71B4"/>
                </a:solidFill>
              </a:rPr>
            </a:br>
            <a:r>
              <a:rPr lang="de-DE" sz="1100">
                <a:solidFill>
                  <a:srgbClr val="2C71B4"/>
                </a:solidFill>
              </a:rPr>
              <a:t>TUM School of Engineering and Design</a:t>
            </a:r>
            <a:br>
              <a:rPr lang="de-DE" sz="1100">
                <a:solidFill>
                  <a:srgbClr val="2C71B4"/>
                </a:solidFill>
              </a:rPr>
            </a:br>
            <a:r>
              <a:rPr lang="de-DE" sz="1100">
                <a:solidFill>
                  <a:srgbClr val="2C71B4"/>
                </a:solidFill>
              </a:rPr>
              <a:t>Technical University of Munich</a:t>
            </a:r>
            <a:endParaRPr lang="en-AT" sz="1100">
              <a:solidFill>
                <a:srgbClr val="2C71B4"/>
              </a:solidFill>
            </a:endParaRPr>
          </a:p>
        </p:txBody>
      </p:sp>
      <p:pic>
        <p:nvPicPr>
          <p:cNvPr id="11" name="Picture 10" descr="Logo, icon&#10;&#10;Description automatically generated with medium confidence">
            <a:extLst>
              <a:ext uri="{FF2B5EF4-FFF2-40B4-BE49-F238E27FC236}">
                <a16:creationId xmlns:a16="http://schemas.microsoft.com/office/drawing/2014/main" id="{356D7CA2-15EB-4B37-A42E-BB0B2D306C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7836" y="-345431"/>
            <a:ext cx="1709762" cy="1307969"/>
          </a:xfrm>
          <a:prstGeom prst="rect">
            <a:avLst/>
          </a:prstGeom>
        </p:spPr>
      </p:pic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C70C13E7-05B2-5040-9949-05DE3214FA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5100" y="6529137"/>
            <a:ext cx="8074561" cy="328862"/>
          </a:xfrm>
        </p:spPr>
        <p:txBody>
          <a:bodyPr/>
          <a:lstStyle/>
          <a:p>
            <a:pPr algn="l"/>
            <a:r>
              <a:rPr lang="de-DE" sz="1400">
                <a:solidFill>
                  <a:schemeClr val="tx1"/>
                </a:solidFill>
              </a:rPr>
              <a:t>Vincent Brunner | Beatrice Seibert | Stefano Ferrari| Interaction </a:t>
            </a:r>
            <a:r>
              <a:rPr lang="de-DE" sz="1400" err="1">
                <a:solidFill>
                  <a:schemeClr val="tx1"/>
                </a:solidFill>
              </a:rPr>
              <a:t>Prototyping</a:t>
            </a:r>
            <a:r>
              <a:rPr lang="de-DE" sz="1400">
                <a:solidFill>
                  <a:schemeClr val="tx1"/>
                </a:solidFill>
              </a:rPr>
              <a:t>| Winter Semester 2021/2022</a:t>
            </a:r>
            <a:endParaRPr lang="en-AT" sz="1400">
              <a:solidFill>
                <a:schemeClr val="tx1"/>
              </a:solidFill>
            </a:endParaRP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E45B76E5-36D1-DC4D-ACD2-ADE1A3D7C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97439" y="6529137"/>
            <a:ext cx="2743200" cy="328861"/>
          </a:xfrm>
        </p:spPr>
        <p:txBody>
          <a:bodyPr/>
          <a:lstStyle/>
          <a:p>
            <a:fld id="{E93BAA50-8621-4473-9D2D-656C5CD4A27C}" type="slidenum">
              <a:rPr lang="en-AT" sz="1400" smtClean="0">
                <a:solidFill>
                  <a:schemeClr val="tx1"/>
                </a:solidFill>
              </a:rPr>
              <a:pPr/>
              <a:t>6</a:t>
            </a:fld>
            <a:endParaRPr lang="en-AT" sz="1400">
              <a:solidFill>
                <a:schemeClr val="tx1"/>
              </a:solidFill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6C306DEB-A5AB-E244-8C8C-F0BA8490E7E8}"/>
              </a:ext>
            </a:extLst>
          </p:cNvPr>
          <p:cNvSpPr/>
          <p:nvPr/>
        </p:nvSpPr>
        <p:spPr>
          <a:xfrm>
            <a:off x="756673" y="1906438"/>
            <a:ext cx="4988519" cy="446847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A2F0E4C1-B5E0-2E46-9306-C49018601B39}"/>
              </a:ext>
            </a:extLst>
          </p:cNvPr>
          <p:cNvSpPr txBox="1"/>
          <p:nvPr/>
        </p:nvSpPr>
        <p:spPr>
          <a:xfrm>
            <a:off x="756673" y="2013211"/>
            <a:ext cx="4988518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de-DE" b="1"/>
              <a:t>Part 1: User Tasks</a:t>
            </a:r>
          </a:p>
        </p:txBody>
      </p: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ED9F3259-1F20-1C42-8124-5A7E791C0B01}"/>
              </a:ext>
            </a:extLst>
          </p:cNvPr>
          <p:cNvCxnSpPr>
            <a:cxnSpLocks/>
          </p:cNvCxnSpPr>
          <p:nvPr/>
        </p:nvCxnSpPr>
        <p:spPr>
          <a:xfrm flipV="1">
            <a:off x="1338907" y="2506571"/>
            <a:ext cx="3880074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sp>
        <p:nvSpPr>
          <p:cNvPr id="17" name="Textfeld 16">
            <a:extLst>
              <a:ext uri="{FF2B5EF4-FFF2-40B4-BE49-F238E27FC236}">
                <a16:creationId xmlns:a16="http://schemas.microsoft.com/office/drawing/2014/main" id="{C367BE9B-6A85-5744-A6BC-B621B6152C29}"/>
              </a:ext>
            </a:extLst>
          </p:cNvPr>
          <p:cNvSpPr txBox="1"/>
          <p:nvPr/>
        </p:nvSpPr>
        <p:spPr>
          <a:xfrm>
            <a:off x="756672" y="2969729"/>
            <a:ext cx="4988519" cy="8309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Systemschrift Normal"/>
              <a:buChar char="→"/>
            </a:pPr>
            <a:r>
              <a:rPr lang="en-US" sz="1600" b="1"/>
              <a:t>Count the numbers of errors</a:t>
            </a:r>
            <a:r>
              <a:rPr lang="en-US" sz="1600"/>
              <a:t> for given task</a:t>
            </a:r>
            <a:endParaRPr lang="en-US" sz="1600" b="1"/>
          </a:p>
          <a:p>
            <a:pPr marL="285750" indent="-285750">
              <a:buFont typeface="Systemschrift Normal"/>
              <a:buChar char="→"/>
            </a:pPr>
            <a:endParaRPr lang="en-US" sz="160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Systemschrift Normal"/>
              <a:buChar char="→"/>
            </a:pPr>
            <a:r>
              <a:rPr lang="en-US" sz="1600" b="1"/>
              <a:t>Count the time</a:t>
            </a:r>
            <a:r>
              <a:rPr lang="en-US" sz="1600"/>
              <a:t> for given task completion</a:t>
            </a:r>
            <a:endParaRPr lang="de-DE" sz="1600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8FB5A963-2D02-CC48-AD36-432FE5491703}"/>
              </a:ext>
            </a:extLst>
          </p:cNvPr>
          <p:cNvSpPr/>
          <p:nvPr/>
        </p:nvSpPr>
        <p:spPr>
          <a:xfrm>
            <a:off x="6446808" y="1891316"/>
            <a:ext cx="4988519" cy="446847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2363815F-F5E1-1C44-AE95-3AC788C5A748}"/>
              </a:ext>
            </a:extLst>
          </p:cNvPr>
          <p:cNvSpPr txBox="1"/>
          <p:nvPr/>
        </p:nvSpPr>
        <p:spPr>
          <a:xfrm>
            <a:off x="6446808" y="1998089"/>
            <a:ext cx="4988518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de-DE" b="1"/>
              <a:t>Part 2:  </a:t>
            </a:r>
            <a:r>
              <a:rPr lang="de-DE" b="1" err="1"/>
              <a:t>Questionnaires</a:t>
            </a:r>
            <a:endParaRPr lang="de-DE" b="1" err="1">
              <a:cs typeface="Calibri"/>
            </a:endParaRP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ECF4099C-B117-BC4C-AA67-4A30453AB711}"/>
              </a:ext>
            </a:extLst>
          </p:cNvPr>
          <p:cNvSpPr txBox="1"/>
          <p:nvPr/>
        </p:nvSpPr>
        <p:spPr>
          <a:xfrm>
            <a:off x="6455644" y="2971675"/>
            <a:ext cx="4988519" cy="107721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Systemschrift Normal"/>
              <a:buChar char="→"/>
            </a:pPr>
            <a:r>
              <a:rPr lang="en-US" sz="1600" b="1"/>
              <a:t>System Usability Scale</a:t>
            </a:r>
            <a:r>
              <a:rPr lang="en-US" sz="1600"/>
              <a:t> (</a:t>
            </a:r>
            <a:r>
              <a:rPr lang="de-DE" sz="1600"/>
              <a:t>Brooke 1996, Bangor 2009)</a:t>
            </a:r>
            <a:endParaRPr lang="en-US" sz="160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Systemschrift Normal"/>
              <a:buChar char="→"/>
            </a:pPr>
            <a:endParaRPr lang="en-US" sz="1600" b="1"/>
          </a:p>
          <a:p>
            <a:pPr marL="285750" indent="-285750">
              <a:buFont typeface="Systemschrift Normal"/>
              <a:buChar char="→"/>
            </a:pPr>
            <a:r>
              <a:rPr lang="en-US" sz="1600" b="1"/>
              <a:t>User Experience Questionnaire</a:t>
            </a:r>
            <a:r>
              <a:rPr lang="en-US" sz="1600"/>
              <a:t> (</a:t>
            </a:r>
            <a:r>
              <a:rPr lang="de-DE" sz="1600"/>
              <a:t>Laugwitz et al. 2008) </a:t>
            </a:r>
            <a:r>
              <a:rPr lang="en-US" sz="1600"/>
              <a:t>rating scale for web services</a:t>
            </a:r>
            <a:endParaRPr lang="de-DE" sz="1600">
              <a:cs typeface="Calibri"/>
            </a:endParaRPr>
          </a:p>
        </p:txBody>
      </p:sp>
      <p:cxnSp>
        <p:nvCxnSpPr>
          <p:cNvPr id="28" name="Gerade Verbindung 27">
            <a:extLst>
              <a:ext uri="{FF2B5EF4-FFF2-40B4-BE49-F238E27FC236}">
                <a16:creationId xmlns:a16="http://schemas.microsoft.com/office/drawing/2014/main" id="{F66C08A0-B027-B548-B11D-E5BB0A0FE30A}"/>
              </a:ext>
            </a:extLst>
          </p:cNvPr>
          <p:cNvCxnSpPr>
            <a:cxnSpLocks/>
          </p:cNvCxnSpPr>
          <p:nvPr/>
        </p:nvCxnSpPr>
        <p:spPr>
          <a:xfrm flipV="1">
            <a:off x="7001029" y="2507598"/>
            <a:ext cx="3880074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rafik 12">
            <a:extLst>
              <a:ext uri="{FF2B5EF4-FFF2-40B4-BE49-F238E27FC236}">
                <a16:creationId xmlns:a16="http://schemas.microsoft.com/office/drawing/2014/main" id="{233EFB2B-B900-3444-A31A-C579AFBC0E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8045" y="4573797"/>
            <a:ext cx="1282460" cy="143043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</p:pic>
      <p:sp>
        <p:nvSpPr>
          <p:cNvPr id="26" name="Textfeld 25">
            <a:extLst>
              <a:ext uri="{FF2B5EF4-FFF2-40B4-BE49-F238E27FC236}">
                <a16:creationId xmlns:a16="http://schemas.microsoft.com/office/drawing/2014/main" id="{0D4DDAF7-1988-3842-8018-AC920031B702}"/>
              </a:ext>
            </a:extLst>
          </p:cNvPr>
          <p:cNvSpPr txBox="1"/>
          <p:nvPr/>
        </p:nvSpPr>
        <p:spPr>
          <a:xfrm>
            <a:off x="860485" y="6359795"/>
            <a:ext cx="146002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800"/>
              <a:t>Source: https://</a:t>
            </a:r>
            <a:r>
              <a:rPr lang="de-DE" sz="800" err="1"/>
              <a:t>pixabay.com</a:t>
            </a:r>
            <a:endParaRPr lang="de-DE" sz="800"/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6CED7D2D-C02B-614D-9BA2-E7F9587F55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5822" y="4595403"/>
            <a:ext cx="1924037" cy="143043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3E3036AE-744D-46EF-BE6A-F8FBAAE34365}"/>
              </a:ext>
            </a:extLst>
          </p:cNvPr>
          <p:cNvSpPr txBox="1">
            <a:spLocks/>
          </p:cNvSpPr>
          <p:nvPr/>
        </p:nvSpPr>
        <p:spPr>
          <a:xfrm>
            <a:off x="253870" y="851497"/>
            <a:ext cx="9264111" cy="65626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3600">
                <a:latin typeface="Helvetica"/>
                <a:cs typeface="Helvetica"/>
              </a:rPr>
              <a:t>2. </a:t>
            </a:r>
            <a:r>
              <a:rPr lang="de-DE" sz="3600" err="1">
                <a:latin typeface="Helvetica"/>
                <a:cs typeface="Helvetica"/>
              </a:rPr>
              <a:t>Metrics</a:t>
            </a:r>
            <a:endParaRPr lang="en-US" err="1"/>
          </a:p>
        </p:txBody>
      </p:sp>
      <p:pic>
        <p:nvPicPr>
          <p:cNvPr id="23" name="Grafik 22" descr="Ein Bild, das Tisch enthält.&#10;&#10;Automatisch generierte Beschreibung">
            <a:extLst>
              <a:ext uri="{FF2B5EF4-FFF2-40B4-BE49-F238E27FC236}">
                <a16:creationId xmlns:a16="http://schemas.microsoft.com/office/drawing/2014/main" id="{48644038-3A10-774F-BEA4-5B84A1DEF1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7651" y="4986250"/>
            <a:ext cx="4679104" cy="9064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9" name="Gerade Verbindung 8">
            <a:extLst>
              <a:ext uri="{FF2B5EF4-FFF2-40B4-BE49-F238E27FC236}">
                <a16:creationId xmlns:a16="http://schemas.microsoft.com/office/drawing/2014/main" id="{302506D8-F868-294C-BD94-AE4BD9E13FD7}"/>
              </a:ext>
            </a:extLst>
          </p:cNvPr>
          <p:cNvCxnSpPr>
            <a:cxnSpLocks/>
          </p:cNvCxnSpPr>
          <p:nvPr/>
        </p:nvCxnSpPr>
        <p:spPr>
          <a:xfrm>
            <a:off x="6597651" y="5578162"/>
            <a:ext cx="4767322" cy="0"/>
          </a:xfrm>
          <a:prstGeom prst="line">
            <a:avLst/>
          </a:prstGeom>
          <a:blipFill dpi="0" rotWithShape="1">
            <a:blip r:embed="rId6">
              <a:alphaModFix amt="0"/>
            </a:blip>
            <a:srcRect/>
            <a:stretch>
              <a:fillRect/>
            </a:stretch>
          </a:blipFill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11551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FE713AB-5ECF-41DC-9E0B-2621D93EC9C1}"/>
              </a:ext>
            </a:extLst>
          </p:cNvPr>
          <p:cNvCxnSpPr/>
          <p:nvPr/>
        </p:nvCxnSpPr>
        <p:spPr>
          <a:xfrm>
            <a:off x="0" y="6529137"/>
            <a:ext cx="12192000" cy="0"/>
          </a:xfrm>
          <a:prstGeom prst="line">
            <a:avLst/>
          </a:prstGeom>
          <a:ln>
            <a:solidFill>
              <a:srgbClr val="2C71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20D72A7-3A21-4AC7-A151-92C27B60F870}"/>
              </a:ext>
            </a:extLst>
          </p:cNvPr>
          <p:cNvSpPr txBox="1"/>
          <p:nvPr/>
        </p:nvSpPr>
        <p:spPr>
          <a:xfrm>
            <a:off x="0" y="143150"/>
            <a:ext cx="381000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>
                <a:solidFill>
                  <a:srgbClr val="2C71B4"/>
                </a:solidFill>
              </a:rPr>
              <a:t>Lehrstuhl für Ergonomie</a:t>
            </a:r>
            <a:br>
              <a:rPr lang="de-DE" sz="1100">
                <a:solidFill>
                  <a:srgbClr val="2C71B4"/>
                </a:solidFill>
              </a:rPr>
            </a:br>
            <a:r>
              <a:rPr lang="de-DE" sz="1100">
                <a:solidFill>
                  <a:srgbClr val="2C71B4"/>
                </a:solidFill>
              </a:rPr>
              <a:t>TUM School of Engineering and Design</a:t>
            </a:r>
            <a:br>
              <a:rPr lang="de-DE" sz="1100">
                <a:solidFill>
                  <a:srgbClr val="2C71B4"/>
                </a:solidFill>
              </a:rPr>
            </a:br>
            <a:r>
              <a:rPr lang="de-DE" sz="1100">
                <a:solidFill>
                  <a:srgbClr val="2C71B4"/>
                </a:solidFill>
              </a:rPr>
              <a:t>Technical University of Munich</a:t>
            </a:r>
            <a:endParaRPr lang="en-AT" sz="1100">
              <a:solidFill>
                <a:srgbClr val="2C71B4"/>
              </a:solidFill>
            </a:endParaRPr>
          </a:p>
        </p:txBody>
      </p:sp>
      <p:pic>
        <p:nvPicPr>
          <p:cNvPr id="11" name="Picture 10" descr="Logo, icon&#10;&#10;Description automatically generated with medium confidence">
            <a:extLst>
              <a:ext uri="{FF2B5EF4-FFF2-40B4-BE49-F238E27FC236}">
                <a16:creationId xmlns:a16="http://schemas.microsoft.com/office/drawing/2014/main" id="{356D7CA2-15EB-4B37-A42E-BB0B2D306C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7836" y="-345431"/>
            <a:ext cx="1709762" cy="1307969"/>
          </a:xfrm>
          <a:prstGeom prst="rect">
            <a:avLst/>
          </a:prstGeom>
        </p:spPr>
      </p:pic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C70C13E7-05B2-5040-9949-05DE3214FA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5100" y="6529137"/>
            <a:ext cx="8074561" cy="328862"/>
          </a:xfrm>
        </p:spPr>
        <p:txBody>
          <a:bodyPr/>
          <a:lstStyle/>
          <a:p>
            <a:pPr algn="l"/>
            <a:r>
              <a:rPr lang="de-DE" sz="1400">
                <a:solidFill>
                  <a:schemeClr val="tx1"/>
                </a:solidFill>
              </a:rPr>
              <a:t>Vincent Brunner | Beatrice Seibert | Stefano Ferrari| Interaction </a:t>
            </a:r>
            <a:r>
              <a:rPr lang="de-DE" sz="1400" err="1">
                <a:solidFill>
                  <a:schemeClr val="tx1"/>
                </a:solidFill>
              </a:rPr>
              <a:t>Prototyping</a:t>
            </a:r>
            <a:r>
              <a:rPr lang="de-DE" sz="1400">
                <a:solidFill>
                  <a:schemeClr val="tx1"/>
                </a:solidFill>
              </a:rPr>
              <a:t>| Winter Semester 2021/2022</a:t>
            </a:r>
            <a:endParaRPr lang="en-AT" sz="1400">
              <a:solidFill>
                <a:schemeClr val="tx1"/>
              </a:solidFill>
            </a:endParaRP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E45B76E5-36D1-DC4D-ACD2-ADE1A3D7C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97439" y="6529137"/>
            <a:ext cx="2743200" cy="328861"/>
          </a:xfrm>
        </p:spPr>
        <p:txBody>
          <a:bodyPr/>
          <a:lstStyle/>
          <a:p>
            <a:fld id="{E93BAA50-8621-4473-9D2D-656C5CD4A27C}" type="slidenum">
              <a:rPr lang="en-AT" sz="1400" smtClean="0">
                <a:solidFill>
                  <a:schemeClr val="tx1"/>
                </a:solidFill>
              </a:rPr>
              <a:pPr/>
              <a:t>7</a:t>
            </a:fld>
            <a:endParaRPr lang="en-AT" sz="1400">
              <a:solidFill>
                <a:schemeClr val="tx1"/>
              </a:solidFill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D3C6267-AD15-40C0-A963-8438E3BE66D4}"/>
              </a:ext>
            </a:extLst>
          </p:cNvPr>
          <p:cNvSpPr txBox="1">
            <a:spLocks/>
          </p:cNvSpPr>
          <p:nvPr/>
        </p:nvSpPr>
        <p:spPr>
          <a:xfrm>
            <a:off x="334080" y="1850118"/>
            <a:ext cx="11333842" cy="41132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2400" b="1">
                <a:cs typeface="Calibri" panose="020F0502020204030204"/>
              </a:rPr>
              <a:t>Part 2: </a:t>
            </a:r>
            <a:r>
              <a:rPr lang="de-DE" sz="2400">
                <a:cs typeface="Calibri" panose="020F0502020204030204"/>
              </a:rPr>
              <a:t>   </a:t>
            </a:r>
            <a:r>
              <a:rPr lang="de-DE" sz="2400" b="1">
                <a:cs typeface="Calibri" panose="020F0502020204030204"/>
              </a:rPr>
              <a:t>Quantitative (UEQ)                              </a:t>
            </a:r>
            <a:r>
              <a:rPr lang="de-DE" sz="2400" b="1" err="1">
                <a:cs typeface="Calibri" panose="020F0502020204030204"/>
              </a:rPr>
              <a:t>vs</a:t>
            </a:r>
            <a:r>
              <a:rPr lang="de-DE" sz="2400" b="1">
                <a:cs typeface="Calibri" panose="020F0502020204030204"/>
              </a:rPr>
              <a:t>                            Qualitative (</a:t>
            </a:r>
            <a:r>
              <a:rPr lang="de-DE" sz="2400" b="1" err="1">
                <a:cs typeface="Calibri" panose="020F0502020204030204"/>
              </a:rPr>
              <a:t>LEMtool</a:t>
            </a:r>
            <a:r>
              <a:rPr lang="de-DE" sz="2400" b="1">
                <a:cs typeface="Calibri" panose="020F0502020204030204"/>
              </a:rPr>
              <a:t>) 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endParaRPr lang="de-DE">
              <a:cs typeface="Calibri" panose="020F0502020204030204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endParaRPr lang="de-DE">
              <a:cs typeface="Calibri" panose="020F0502020204030204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endParaRPr lang="de-DE">
              <a:cs typeface="Calibri" panose="020F0502020204030204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42E83DB-C114-4490-9456-EA0E53172A33}"/>
              </a:ext>
            </a:extLst>
          </p:cNvPr>
          <p:cNvSpPr txBox="1">
            <a:spLocks/>
          </p:cNvSpPr>
          <p:nvPr/>
        </p:nvSpPr>
        <p:spPr>
          <a:xfrm>
            <a:off x="1063994" y="5331255"/>
            <a:ext cx="3192473" cy="41132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2400" err="1">
                <a:cs typeface="Calibri" panose="020F0502020204030204"/>
              </a:rPr>
              <a:t>Validated</a:t>
            </a:r>
            <a:r>
              <a:rPr lang="de-DE" sz="2400">
                <a:cs typeface="Calibri" panose="020F0502020204030204"/>
              </a:rPr>
              <a:t> </a:t>
            </a:r>
            <a:r>
              <a:rPr lang="de-DE" sz="2400" err="1">
                <a:cs typeface="Calibri" panose="020F0502020204030204"/>
              </a:rPr>
              <a:t>questionnaire</a:t>
            </a:r>
            <a:endParaRPr lang="de-DE" sz="2400">
              <a:cs typeface="Calibri" panose="020F0502020204030204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endParaRPr lang="de-DE">
              <a:cs typeface="Calibri" panose="020F0502020204030204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endParaRPr lang="de-DE">
              <a:cs typeface="Calibri" panose="020F0502020204030204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endParaRPr lang="de-DE">
              <a:cs typeface="Calibri" panose="020F0502020204030204"/>
            </a:endParaRPr>
          </a:p>
        </p:txBody>
      </p:sp>
      <p:pic>
        <p:nvPicPr>
          <p:cNvPr id="4" name="Picture 5" descr="A picture containing shape&#10;&#10;Description automatically generated">
            <a:extLst>
              <a:ext uri="{FF2B5EF4-FFF2-40B4-BE49-F238E27FC236}">
                <a16:creationId xmlns:a16="http://schemas.microsoft.com/office/drawing/2014/main" id="{36E9F2FB-3473-4402-BEDB-A9B69CEB73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7095" y="2440828"/>
            <a:ext cx="2743200" cy="1591334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DF2655C-4899-421A-A41C-24DC0A8654A5}"/>
              </a:ext>
            </a:extLst>
          </p:cNvPr>
          <p:cNvSpPr txBox="1">
            <a:spLocks/>
          </p:cNvSpPr>
          <p:nvPr/>
        </p:nvSpPr>
        <p:spPr>
          <a:xfrm>
            <a:off x="7978140" y="4328623"/>
            <a:ext cx="3192473" cy="113321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2400">
                <a:cs typeface="Calibri" panose="020F0502020204030204"/>
              </a:rPr>
              <a:t>Pure </a:t>
            </a:r>
            <a:r>
              <a:rPr lang="de-DE" sz="2400" err="1">
                <a:cs typeface="Calibri" panose="020F0502020204030204"/>
              </a:rPr>
              <a:t>qualitatively</a:t>
            </a:r>
            <a:r>
              <a:rPr lang="de-DE" sz="2400">
                <a:cs typeface="Calibri" panose="020F0502020204030204"/>
              </a:rPr>
              <a:t> </a:t>
            </a:r>
            <a:r>
              <a:rPr lang="de-DE" sz="2400" err="1">
                <a:cs typeface="Calibri" panose="020F0502020204030204"/>
              </a:rPr>
              <a:t>based</a:t>
            </a:r>
            <a:r>
              <a:rPr lang="de-DE" sz="2400">
                <a:cs typeface="Calibri" panose="020F0502020204030204"/>
              </a:rPr>
              <a:t> on </a:t>
            </a:r>
            <a:r>
              <a:rPr lang="de-DE" sz="2400" err="1">
                <a:cs typeface="Calibri" panose="020F0502020204030204"/>
              </a:rPr>
              <a:t>the</a:t>
            </a:r>
            <a:r>
              <a:rPr lang="de-DE" sz="2400">
                <a:cs typeface="Calibri" panose="020F0502020204030204"/>
              </a:rPr>
              <a:t> </a:t>
            </a:r>
            <a:r>
              <a:rPr lang="de-DE" sz="2400" err="1">
                <a:cs typeface="Calibri" panose="020F0502020204030204"/>
              </a:rPr>
              <a:t>user's</a:t>
            </a:r>
            <a:r>
              <a:rPr lang="de-DE" sz="2400">
                <a:cs typeface="Calibri" panose="020F0502020204030204"/>
              </a:rPr>
              <a:t> </a:t>
            </a:r>
            <a:r>
              <a:rPr lang="de-DE" sz="2400" err="1">
                <a:cs typeface="Calibri" panose="020F0502020204030204"/>
              </a:rPr>
              <a:t>opinion</a:t>
            </a:r>
            <a:r>
              <a:rPr lang="de-DE" sz="2400">
                <a:cs typeface="Calibri" panose="020F0502020204030204"/>
              </a:rPr>
              <a:t> on </a:t>
            </a:r>
            <a:r>
              <a:rPr lang="de-DE" sz="2400" err="1">
                <a:cs typeface="Calibri" panose="020F0502020204030204"/>
              </a:rPr>
              <a:t>the</a:t>
            </a:r>
            <a:r>
              <a:rPr lang="de-DE" sz="2400">
                <a:cs typeface="Calibri" panose="020F0502020204030204"/>
              </a:rPr>
              <a:t> </a:t>
            </a:r>
            <a:r>
              <a:rPr lang="de-DE" sz="2400" err="1">
                <a:cs typeface="Calibri" panose="020F0502020204030204"/>
              </a:rPr>
              <a:t>interface</a:t>
            </a:r>
            <a:endParaRPr lang="de-DE" sz="2400">
              <a:cs typeface="Calibri" panose="020F0502020204030204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endParaRPr lang="de-DE">
              <a:cs typeface="Calibri" panose="020F0502020204030204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endParaRPr lang="de-DE">
              <a:cs typeface="Calibri" panose="020F0502020204030204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endParaRPr lang="de-DE">
              <a:cs typeface="Calibri" panose="020F0502020204030204"/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027BF9E9-64F2-4C11-8DCA-1A2FAAF195C0}"/>
              </a:ext>
            </a:extLst>
          </p:cNvPr>
          <p:cNvSpPr txBox="1">
            <a:spLocks/>
          </p:cNvSpPr>
          <p:nvPr/>
        </p:nvSpPr>
        <p:spPr>
          <a:xfrm>
            <a:off x="253870" y="851497"/>
            <a:ext cx="9264111" cy="65626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de-DE" sz="3600">
                <a:latin typeface="Helvetica"/>
                <a:cs typeface="Helvetica"/>
              </a:rPr>
              <a:t>2. Testdesign – Quantitative Evaluation</a:t>
            </a:r>
            <a:endParaRPr lang="de-DE" sz="3600">
              <a:ea typeface="+mn-lt"/>
              <a:cs typeface="+mn-lt"/>
            </a:endParaRPr>
          </a:p>
        </p:txBody>
      </p:sp>
      <p:pic>
        <p:nvPicPr>
          <p:cNvPr id="14" name="Picture 7">
            <a:extLst>
              <a:ext uri="{FF2B5EF4-FFF2-40B4-BE49-F238E27FC236}">
                <a16:creationId xmlns:a16="http://schemas.microsoft.com/office/drawing/2014/main" id="{C1751381-D9A3-4A61-8D1A-103EEB950B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5979" y="2389833"/>
            <a:ext cx="2382253" cy="2808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6595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372ED2A8-7B9B-4B37-BCD5-0F82691E5AA7}"/>
              </a:ext>
            </a:extLst>
          </p:cNvPr>
          <p:cNvSpPr/>
          <p:nvPr/>
        </p:nvSpPr>
        <p:spPr>
          <a:xfrm>
            <a:off x="1355557" y="1848853"/>
            <a:ext cx="2703096" cy="345707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rgbClr val="92D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FE713AB-5ECF-41DC-9E0B-2621D93EC9C1}"/>
              </a:ext>
            </a:extLst>
          </p:cNvPr>
          <p:cNvCxnSpPr/>
          <p:nvPr/>
        </p:nvCxnSpPr>
        <p:spPr>
          <a:xfrm>
            <a:off x="0" y="6529137"/>
            <a:ext cx="12192000" cy="0"/>
          </a:xfrm>
          <a:prstGeom prst="line">
            <a:avLst/>
          </a:prstGeom>
          <a:ln>
            <a:solidFill>
              <a:srgbClr val="2C71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20D72A7-3A21-4AC7-A151-92C27B60F870}"/>
              </a:ext>
            </a:extLst>
          </p:cNvPr>
          <p:cNvSpPr txBox="1"/>
          <p:nvPr/>
        </p:nvSpPr>
        <p:spPr>
          <a:xfrm>
            <a:off x="0" y="143150"/>
            <a:ext cx="381000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>
                <a:solidFill>
                  <a:srgbClr val="2C71B4"/>
                </a:solidFill>
              </a:rPr>
              <a:t>Lehrstuhl für Ergonomie</a:t>
            </a:r>
            <a:br>
              <a:rPr lang="de-DE" sz="1100">
                <a:solidFill>
                  <a:srgbClr val="2C71B4"/>
                </a:solidFill>
              </a:rPr>
            </a:br>
            <a:r>
              <a:rPr lang="de-DE" sz="1100">
                <a:solidFill>
                  <a:srgbClr val="2C71B4"/>
                </a:solidFill>
              </a:rPr>
              <a:t>TUM School of Engineering and Design</a:t>
            </a:r>
            <a:br>
              <a:rPr lang="de-DE" sz="1100">
                <a:solidFill>
                  <a:srgbClr val="2C71B4"/>
                </a:solidFill>
              </a:rPr>
            </a:br>
            <a:r>
              <a:rPr lang="de-DE" sz="1100">
                <a:solidFill>
                  <a:srgbClr val="2C71B4"/>
                </a:solidFill>
              </a:rPr>
              <a:t>Technical University of Munich</a:t>
            </a:r>
            <a:endParaRPr lang="en-AT" sz="1100">
              <a:solidFill>
                <a:srgbClr val="2C71B4"/>
              </a:solidFill>
            </a:endParaRPr>
          </a:p>
        </p:txBody>
      </p:sp>
      <p:pic>
        <p:nvPicPr>
          <p:cNvPr id="11" name="Picture 10" descr="Logo, icon&#10;&#10;Description automatically generated with medium confidence">
            <a:extLst>
              <a:ext uri="{FF2B5EF4-FFF2-40B4-BE49-F238E27FC236}">
                <a16:creationId xmlns:a16="http://schemas.microsoft.com/office/drawing/2014/main" id="{356D7CA2-15EB-4B37-A42E-BB0B2D306C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7836" y="-345431"/>
            <a:ext cx="1709762" cy="1307969"/>
          </a:xfrm>
          <a:prstGeom prst="rect">
            <a:avLst/>
          </a:prstGeom>
        </p:spPr>
      </p:pic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C70C13E7-05B2-5040-9949-05DE3214FA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5100" y="6529137"/>
            <a:ext cx="8074561" cy="328862"/>
          </a:xfrm>
        </p:spPr>
        <p:txBody>
          <a:bodyPr/>
          <a:lstStyle/>
          <a:p>
            <a:pPr algn="l"/>
            <a:r>
              <a:rPr lang="de-DE" sz="1400">
                <a:solidFill>
                  <a:schemeClr val="tx1"/>
                </a:solidFill>
              </a:rPr>
              <a:t>Vincent Brunner | Beatrice Seibert | Stefano Ferrari| Interaction </a:t>
            </a:r>
            <a:r>
              <a:rPr lang="de-DE" sz="1400" err="1">
                <a:solidFill>
                  <a:schemeClr val="tx1"/>
                </a:solidFill>
              </a:rPr>
              <a:t>Prototyping</a:t>
            </a:r>
            <a:r>
              <a:rPr lang="de-DE" sz="1400">
                <a:solidFill>
                  <a:schemeClr val="tx1"/>
                </a:solidFill>
              </a:rPr>
              <a:t>| Winter Semester 2021/2022</a:t>
            </a:r>
            <a:endParaRPr lang="en-AT" sz="1400">
              <a:solidFill>
                <a:schemeClr val="tx1"/>
              </a:solidFill>
            </a:endParaRP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E45B76E5-36D1-DC4D-ACD2-ADE1A3D7C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97439" y="6529137"/>
            <a:ext cx="2743200" cy="328861"/>
          </a:xfrm>
        </p:spPr>
        <p:txBody>
          <a:bodyPr/>
          <a:lstStyle/>
          <a:p>
            <a:fld id="{E93BAA50-8621-4473-9D2D-656C5CD4A27C}" type="slidenum">
              <a:rPr lang="en-AT" sz="1400" smtClean="0">
                <a:solidFill>
                  <a:schemeClr val="tx1"/>
                </a:solidFill>
              </a:rPr>
              <a:pPr/>
              <a:t>8</a:t>
            </a:fld>
            <a:endParaRPr lang="en-AT" sz="1400">
              <a:solidFill>
                <a:schemeClr val="tx1"/>
              </a:solidFill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D3C6267-AD15-40C0-A963-8438E3BE66D4}"/>
              </a:ext>
            </a:extLst>
          </p:cNvPr>
          <p:cNvSpPr txBox="1">
            <a:spLocks/>
          </p:cNvSpPr>
          <p:nvPr/>
        </p:nvSpPr>
        <p:spPr>
          <a:xfrm>
            <a:off x="334080" y="1850118"/>
            <a:ext cx="11333842" cy="41132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2400" b="1">
                <a:cs typeface="Calibri" panose="020F0502020204030204"/>
              </a:rPr>
              <a:t>Part 2: </a:t>
            </a:r>
            <a:r>
              <a:rPr lang="de-DE" sz="2400">
                <a:cs typeface="Calibri" panose="020F0502020204030204"/>
              </a:rPr>
              <a:t>   </a:t>
            </a:r>
            <a:r>
              <a:rPr lang="de-DE" sz="2400" b="1">
                <a:cs typeface="Calibri" panose="020F0502020204030204"/>
              </a:rPr>
              <a:t>Quantitative (UEQ)                              </a:t>
            </a:r>
            <a:r>
              <a:rPr lang="de-DE" sz="2400" b="1" err="1">
                <a:cs typeface="Calibri" panose="020F0502020204030204"/>
              </a:rPr>
              <a:t>vs</a:t>
            </a:r>
            <a:r>
              <a:rPr lang="de-DE" sz="2400" b="1">
                <a:cs typeface="Calibri" panose="020F0502020204030204"/>
              </a:rPr>
              <a:t>                            Qualitative (</a:t>
            </a:r>
            <a:r>
              <a:rPr lang="de-DE" sz="2400" b="1" err="1">
                <a:cs typeface="Calibri" panose="020F0502020204030204"/>
              </a:rPr>
              <a:t>LEMtool</a:t>
            </a:r>
            <a:r>
              <a:rPr lang="de-DE" sz="2400" b="1">
                <a:cs typeface="Calibri" panose="020F0502020204030204"/>
              </a:rPr>
              <a:t>) 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endParaRPr lang="de-DE">
              <a:cs typeface="Calibri" panose="020F0502020204030204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endParaRPr lang="de-DE">
              <a:cs typeface="Calibri" panose="020F0502020204030204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endParaRPr lang="de-DE">
              <a:cs typeface="Calibri" panose="020F0502020204030204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42E83DB-C114-4490-9456-EA0E53172A33}"/>
              </a:ext>
            </a:extLst>
          </p:cNvPr>
          <p:cNvSpPr txBox="1">
            <a:spLocks/>
          </p:cNvSpPr>
          <p:nvPr/>
        </p:nvSpPr>
        <p:spPr>
          <a:xfrm>
            <a:off x="1063994" y="5331255"/>
            <a:ext cx="3192473" cy="41132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2400" err="1">
                <a:cs typeface="Calibri" panose="020F0502020204030204"/>
              </a:rPr>
              <a:t>Validated</a:t>
            </a:r>
            <a:r>
              <a:rPr lang="de-DE" sz="2400">
                <a:cs typeface="Calibri" panose="020F0502020204030204"/>
              </a:rPr>
              <a:t> </a:t>
            </a:r>
            <a:r>
              <a:rPr lang="de-DE" sz="2400" err="1">
                <a:cs typeface="Calibri" panose="020F0502020204030204"/>
              </a:rPr>
              <a:t>questionnaire</a:t>
            </a:r>
            <a:endParaRPr lang="de-DE" sz="2400">
              <a:cs typeface="Calibri" panose="020F0502020204030204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endParaRPr lang="de-DE">
              <a:cs typeface="Calibri" panose="020F0502020204030204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endParaRPr lang="de-DE">
              <a:cs typeface="Calibri" panose="020F0502020204030204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endParaRPr lang="de-DE">
              <a:cs typeface="Calibri" panose="020F0502020204030204"/>
            </a:endParaRPr>
          </a:p>
        </p:txBody>
      </p:sp>
      <p:pic>
        <p:nvPicPr>
          <p:cNvPr id="4" name="Picture 5" descr="A picture containing shape&#10;&#10;Description automatically generated">
            <a:extLst>
              <a:ext uri="{FF2B5EF4-FFF2-40B4-BE49-F238E27FC236}">
                <a16:creationId xmlns:a16="http://schemas.microsoft.com/office/drawing/2014/main" id="{36E9F2FB-3473-4402-BEDB-A9B69CEB73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7095" y="2440828"/>
            <a:ext cx="2743200" cy="1591334"/>
          </a:xfrm>
          <a:prstGeom prst="rect">
            <a:avLst/>
          </a:prstGeom>
        </p:spPr>
      </p:pic>
      <p:pic>
        <p:nvPicPr>
          <p:cNvPr id="6" name="Picture 7">
            <a:extLst>
              <a:ext uri="{FF2B5EF4-FFF2-40B4-BE49-F238E27FC236}">
                <a16:creationId xmlns:a16="http://schemas.microsoft.com/office/drawing/2014/main" id="{BFFAAD18-06FA-4F15-BAC6-5FC3189695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5979" y="2389833"/>
            <a:ext cx="2382253" cy="2808249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DF2655C-4899-421A-A41C-24DC0A8654A5}"/>
              </a:ext>
            </a:extLst>
          </p:cNvPr>
          <p:cNvSpPr txBox="1">
            <a:spLocks/>
          </p:cNvSpPr>
          <p:nvPr/>
        </p:nvSpPr>
        <p:spPr>
          <a:xfrm>
            <a:off x="7978140" y="4328623"/>
            <a:ext cx="3192473" cy="113321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2400">
                <a:cs typeface="Calibri" panose="020F0502020204030204"/>
              </a:rPr>
              <a:t>Pure </a:t>
            </a:r>
            <a:r>
              <a:rPr lang="de-DE" sz="2400" err="1">
                <a:cs typeface="Calibri" panose="020F0502020204030204"/>
              </a:rPr>
              <a:t>qualitatively</a:t>
            </a:r>
            <a:r>
              <a:rPr lang="de-DE" sz="2400">
                <a:cs typeface="Calibri" panose="020F0502020204030204"/>
              </a:rPr>
              <a:t> </a:t>
            </a:r>
            <a:r>
              <a:rPr lang="de-DE" sz="2400" err="1">
                <a:cs typeface="Calibri" panose="020F0502020204030204"/>
              </a:rPr>
              <a:t>based</a:t>
            </a:r>
            <a:r>
              <a:rPr lang="de-DE" sz="2400">
                <a:cs typeface="Calibri" panose="020F0502020204030204"/>
              </a:rPr>
              <a:t> on </a:t>
            </a:r>
            <a:r>
              <a:rPr lang="de-DE" sz="2400" err="1">
                <a:cs typeface="Calibri" panose="020F0502020204030204"/>
              </a:rPr>
              <a:t>the</a:t>
            </a:r>
            <a:r>
              <a:rPr lang="de-DE" sz="2400">
                <a:cs typeface="Calibri" panose="020F0502020204030204"/>
              </a:rPr>
              <a:t> </a:t>
            </a:r>
            <a:r>
              <a:rPr lang="de-DE" sz="2400" err="1">
                <a:cs typeface="Calibri" panose="020F0502020204030204"/>
              </a:rPr>
              <a:t>user's</a:t>
            </a:r>
            <a:r>
              <a:rPr lang="de-DE" sz="2400">
                <a:cs typeface="Calibri" panose="020F0502020204030204"/>
              </a:rPr>
              <a:t> </a:t>
            </a:r>
            <a:r>
              <a:rPr lang="de-DE" sz="2400" err="1">
                <a:cs typeface="Calibri" panose="020F0502020204030204"/>
              </a:rPr>
              <a:t>opinion</a:t>
            </a:r>
            <a:r>
              <a:rPr lang="de-DE" sz="2400">
                <a:cs typeface="Calibri" panose="020F0502020204030204"/>
              </a:rPr>
              <a:t> on </a:t>
            </a:r>
            <a:r>
              <a:rPr lang="de-DE" sz="2400" err="1">
                <a:cs typeface="Calibri" panose="020F0502020204030204"/>
              </a:rPr>
              <a:t>the</a:t>
            </a:r>
            <a:r>
              <a:rPr lang="de-DE" sz="2400">
                <a:cs typeface="Calibri" panose="020F0502020204030204"/>
              </a:rPr>
              <a:t> interface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endParaRPr lang="de-DE">
              <a:cs typeface="Calibri" panose="020F0502020204030204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endParaRPr lang="de-DE">
              <a:cs typeface="Calibri" panose="020F0502020204030204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endParaRPr lang="de-DE">
              <a:cs typeface="Calibri" panose="020F0502020204030204"/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027BF9E9-64F2-4C11-8DCA-1A2FAAF195C0}"/>
              </a:ext>
            </a:extLst>
          </p:cNvPr>
          <p:cNvSpPr txBox="1">
            <a:spLocks/>
          </p:cNvSpPr>
          <p:nvPr/>
        </p:nvSpPr>
        <p:spPr>
          <a:xfrm>
            <a:off x="253870" y="851497"/>
            <a:ext cx="9264111" cy="65626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de-DE" sz="3600">
                <a:latin typeface="Helvetica"/>
                <a:cs typeface="Helvetica"/>
              </a:rPr>
              <a:t>2. Testdesign – Quantitative Evaluation</a:t>
            </a:r>
            <a:endParaRPr lang="de-DE" sz="360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776455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FE713AB-5ECF-41DC-9E0B-2621D93EC9C1}"/>
              </a:ext>
            </a:extLst>
          </p:cNvPr>
          <p:cNvCxnSpPr/>
          <p:nvPr/>
        </p:nvCxnSpPr>
        <p:spPr>
          <a:xfrm>
            <a:off x="0" y="6529137"/>
            <a:ext cx="12192000" cy="0"/>
          </a:xfrm>
          <a:prstGeom prst="line">
            <a:avLst/>
          </a:prstGeom>
          <a:ln>
            <a:solidFill>
              <a:srgbClr val="2C71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20D72A7-3A21-4AC7-A151-92C27B60F870}"/>
              </a:ext>
            </a:extLst>
          </p:cNvPr>
          <p:cNvSpPr txBox="1"/>
          <p:nvPr/>
        </p:nvSpPr>
        <p:spPr>
          <a:xfrm>
            <a:off x="0" y="143150"/>
            <a:ext cx="381000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>
                <a:solidFill>
                  <a:srgbClr val="2C71B4"/>
                </a:solidFill>
              </a:rPr>
              <a:t>Lehrstuhl für Ergonomie</a:t>
            </a:r>
            <a:br>
              <a:rPr lang="de-DE" sz="1100">
                <a:solidFill>
                  <a:srgbClr val="2C71B4"/>
                </a:solidFill>
              </a:rPr>
            </a:br>
            <a:r>
              <a:rPr lang="de-DE" sz="1100">
                <a:solidFill>
                  <a:srgbClr val="2C71B4"/>
                </a:solidFill>
              </a:rPr>
              <a:t>TUM School of Engineering and Design</a:t>
            </a:r>
            <a:br>
              <a:rPr lang="de-DE" sz="1100">
                <a:solidFill>
                  <a:srgbClr val="2C71B4"/>
                </a:solidFill>
              </a:rPr>
            </a:br>
            <a:r>
              <a:rPr lang="de-DE" sz="1100">
                <a:solidFill>
                  <a:srgbClr val="2C71B4"/>
                </a:solidFill>
              </a:rPr>
              <a:t>Technical University of Munich</a:t>
            </a:r>
            <a:endParaRPr lang="en-AT" sz="1100">
              <a:solidFill>
                <a:srgbClr val="2C71B4"/>
              </a:solidFill>
            </a:endParaRPr>
          </a:p>
        </p:txBody>
      </p:sp>
      <p:pic>
        <p:nvPicPr>
          <p:cNvPr id="11" name="Picture 10" descr="Logo, icon&#10;&#10;Description automatically generated with medium confidence">
            <a:extLst>
              <a:ext uri="{FF2B5EF4-FFF2-40B4-BE49-F238E27FC236}">
                <a16:creationId xmlns:a16="http://schemas.microsoft.com/office/drawing/2014/main" id="{356D7CA2-15EB-4B37-A42E-BB0B2D306C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7836" y="-345431"/>
            <a:ext cx="1709762" cy="1307969"/>
          </a:xfrm>
          <a:prstGeom prst="rect">
            <a:avLst/>
          </a:prstGeom>
        </p:spPr>
      </p:pic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C70C13E7-05B2-5040-9949-05DE3214FA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5100" y="6529137"/>
            <a:ext cx="8074561" cy="328862"/>
          </a:xfrm>
        </p:spPr>
        <p:txBody>
          <a:bodyPr/>
          <a:lstStyle/>
          <a:p>
            <a:pPr algn="l"/>
            <a:r>
              <a:rPr lang="de-DE" sz="1400">
                <a:solidFill>
                  <a:schemeClr val="tx1"/>
                </a:solidFill>
              </a:rPr>
              <a:t>Vincent Brunner | Beatrice Seibert | Stefano Ferrari| Interaction </a:t>
            </a:r>
            <a:r>
              <a:rPr lang="de-DE" sz="1400" err="1">
                <a:solidFill>
                  <a:schemeClr val="tx1"/>
                </a:solidFill>
              </a:rPr>
              <a:t>Prototyping</a:t>
            </a:r>
            <a:r>
              <a:rPr lang="de-DE" sz="1400">
                <a:solidFill>
                  <a:schemeClr val="tx1"/>
                </a:solidFill>
              </a:rPr>
              <a:t>| Winter Semester 2021/2022</a:t>
            </a:r>
            <a:endParaRPr lang="en-AT" sz="1400">
              <a:solidFill>
                <a:schemeClr val="tx1"/>
              </a:solidFill>
            </a:endParaRP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E45B76E5-36D1-DC4D-ACD2-ADE1A3D7C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97439" y="6529137"/>
            <a:ext cx="2743200" cy="328861"/>
          </a:xfrm>
        </p:spPr>
        <p:txBody>
          <a:bodyPr/>
          <a:lstStyle/>
          <a:p>
            <a:fld id="{E93BAA50-8621-4473-9D2D-656C5CD4A27C}" type="slidenum">
              <a:rPr lang="en-AT" sz="1400" smtClean="0">
                <a:solidFill>
                  <a:schemeClr val="tx1"/>
                </a:solidFill>
              </a:rPr>
              <a:pPr/>
              <a:t>9</a:t>
            </a:fld>
            <a:endParaRPr lang="en-AT" sz="1400">
              <a:solidFill>
                <a:schemeClr val="tx1"/>
              </a:solidFill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027BF9E9-64F2-4C11-8DCA-1A2FAAF195C0}"/>
              </a:ext>
            </a:extLst>
          </p:cNvPr>
          <p:cNvSpPr txBox="1">
            <a:spLocks/>
          </p:cNvSpPr>
          <p:nvPr/>
        </p:nvSpPr>
        <p:spPr>
          <a:xfrm>
            <a:off x="253870" y="851497"/>
            <a:ext cx="9264111" cy="65626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de-DE" sz="3600">
                <a:latin typeface="Helvetica"/>
                <a:cs typeface="Helvetica"/>
              </a:rPr>
              <a:t>3. Backend</a:t>
            </a:r>
            <a:endParaRPr lang="de-DE" sz="3600">
              <a:ea typeface="+mn-lt"/>
              <a:cs typeface="+mn-lt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DB87CF6F-B7EF-CE4D-866C-3AFC48AC91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4812" y="3267130"/>
            <a:ext cx="1072911" cy="656264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B5768E14-7E43-6A4F-91B9-9EEF5936C6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9485" y="2224310"/>
            <a:ext cx="1393030" cy="581396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A7F12CE3-2558-F247-BFBA-2EE0F5E60F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684278" y="3276655"/>
            <a:ext cx="1997669" cy="558282"/>
          </a:xfrm>
          <a:prstGeom prst="rect">
            <a:avLst/>
          </a:prstGeom>
        </p:spPr>
      </p:pic>
      <p:pic>
        <p:nvPicPr>
          <p:cNvPr id="1026" name="Picture 2" descr="MongoDB">
            <a:extLst>
              <a:ext uri="{FF2B5EF4-FFF2-40B4-BE49-F238E27FC236}">
                <a16:creationId xmlns:a16="http://schemas.microsoft.com/office/drawing/2014/main" id="{ED6D6DE9-9ED0-1D4E-88C2-82CC05FED2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8859" y="4866844"/>
            <a:ext cx="2154281" cy="581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46EBDB15-E55C-2E4F-8FAE-C170B33B4FBF}"/>
              </a:ext>
            </a:extLst>
          </p:cNvPr>
          <p:cNvCxnSpPr/>
          <p:nvPr/>
        </p:nvCxnSpPr>
        <p:spPr>
          <a:xfrm flipV="1">
            <a:off x="3698116" y="2739060"/>
            <a:ext cx="1514763" cy="598110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39AE5557-7E40-244C-81C7-1CDB6B864BA0}"/>
              </a:ext>
            </a:extLst>
          </p:cNvPr>
          <p:cNvCxnSpPr>
            <a:cxnSpLocks/>
          </p:cNvCxnSpPr>
          <p:nvPr/>
        </p:nvCxnSpPr>
        <p:spPr>
          <a:xfrm>
            <a:off x="6918037" y="2704000"/>
            <a:ext cx="1644072" cy="572655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CA439645-FB20-D042-BC5E-ADE249C8FF22}"/>
              </a:ext>
            </a:extLst>
          </p:cNvPr>
          <p:cNvCxnSpPr>
            <a:cxnSpLocks/>
          </p:cNvCxnSpPr>
          <p:nvPr/>
        </p:nvCxnSpPr>
        <p:spPr>
          <a:xfrm flipV="1">
            <a:off x="3629892" y="3520831"/>
            <a:ext cx="4932217" cy="34439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8D33C938-BE73-A847-9014-5A3A381DB05A}"/>
              </a:ext>
            </a:extLst>
          </p:cNvPr>
          <p:cNvCxnSpPr>
            <a:cxnSpLocks/>
          </p:cNvCxnSpPr>
          <p:nvPr/>
        </p:nvCxnSpPr>
        <p:spPr>
          <a:xfrm>
            <a:off x="3661171" y="3767515"/>
            <a:ext cx="1256033" cy="1135381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EB88BA5D-A3B2-DB40-BAE0-7372969BD620}"/>
              </a:ext>
            </a:extLst>
          </p:cNvPr>
          <p:cNvCxnSpPr>
            <a:cxnSpLocks/>
          </p:cNvCxnSpPr>
          <p:nvPr/>
        </p:nvCxnSpPr>
        <p:spPr>
          <a:xfrm>
            <a:off x="3559516" y="3849879"/>
            <a:ext cx="1256033" cy="1135381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Grafik 27">
            <a:extLst>
              <a:ext uri="{FF2B5EF4-FFF2-40B4-BE49-F238E27FC236}">
                <a16:creationId xmlns:a16="http://schemas.microsoft.com/office/drawing/2014/main" id="{3CCC5970-FEB1-8A48-9BD3-92079E00AD2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64127" y="4866047"/>
            <a:ext cx="1440873" cy="720437"/>
          </a:xfrm>
          <a:prstGeom prst="rect">
            <a:avLst/>
          </a:prstGeom>
        </p:spPr>
      </p:pic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E8C179A7-A587-984C-AD49-6151E0BD7616}"/>
              </a:ext>
            </a:extLst>
          </p:cNvPr>
          <p:cNvCxnSpPr>
            <a:cxnSpLocks/>
          </p:cNvCxnSpPr>
          <p:nvPr/>
        </p:nvCxnSpPr>
        <p:spPr>
          <a:xfrm flipH="1">
            <a:off x="1376218" y="3767515"/>
            <a:ext cx="1037876" cy="1098532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D3506768-F142-7F4F-9290-AF256C85CDC6}"/>
              </a:ext>
            </a:extLst>
          </p:cNvPr>
          <p:cNvCxnSpPr>
            <a:cxnSpLocks/>
          </p:cNvCxnSpPr>
          <p:nvPr/>
        </p:nvCxnSpPr>
        <p:spPr>
          <a:xfrm flipH="1">
            <a:off x="1462786" y="3834937"/>
            <a:ext cx="1037876" cy="1098532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Subtitle 2">
            <a:extLst>
              <a:ext uri="{FF2B5EF4-FFF2-40B4-BE49-F238E27FC236}">
                <a16:creationId xmlns:a16="http://schemas.microsoft.com/office/drawing/2014/main" id="{8F74C300-9C9B-7049-8BD8-361A8222BC91}"/>
              </a:ext>
            </a:extLst>
          </p:cNvPr>
          <p:cNvSpPr txBox="1">
            <a:spLocks/>
          </p:cNvSpPr>
          <p:nvPr/>
        </p:nvSpPr>
        <p:spPr>
          <a:xfrm>
            <a:off x="183494" y="4951737"/>
            <a:ext cx="2088652" cy="65626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de-DE" sz="3600">
                <a:solidFill>
                  <a:schemeClr val="bg2">
                    <a:lumMod val="50000"/>
                  </a:schemeClr>
                </a:solidFill>
                <a:latin typeface="Helvetica"/>
                <a:cs typeface="Helvetica"/>
              </a:rPr>
              <a:t>(            )</a:t>
            </a:r>
            <a:endParaRPr lang="de-DE" sz="3600">
              <a:solidFill>
                <a:schemeClr val="bg2">
                  <a:lumMod val="50000"/>
                </a:schemeClr>
              </a:solidFill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583811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08FD58AE805A84CB13CC9CD95A2AD9A" ma:contentTypeVersion="9" ma:contentTypeDescription="Create a new document." ma:contentTypeScope="" ma:versionID="1a8a12540af9c5d604269e4dae5ddd97">
  <xsd:schema xmlns:xsd="http://www.w3.org/2001/XMLSchema" xmlns:xs="http://www.w3.org/2001/XMLSchema" xmlns:p="http://schemas.microsoft.com/office/2006/metadata/properties" xmlns:ns2="996712ca-f5f5-4274-903b-04a7fda1adfc" targetNamespace="http://schemas.microsoft.com/office/2006/metadata/properties" ma:root="true" ma:fieldsID="f77b0e2696cb15943bcd265db53a8236" ns2:_="">
    <xsd:import namespace="996712ca-f5f5-4274-903b-04a7fda1adf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96712ca-f5f5-4274-903b-04a7fda1adf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EE6A38D-0ED7-4D19-8DBD-7B82F095A410}"/>
</file>

<file path=customXml/itemProps2.xml><?xml version="1.0" encoding="utf-8"?>
<ds:datastoreItem xmlns:ds="http://schemas.openxmlformats.org/officeDocument/2006/customXml" ds:itemID="{B17BC28B-2D91-47E6-9DF4-AA984C4F9078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24C77D13-03F4-4410-9ABC-FC97107CF2D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17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Office Theme</vt:lpstr>
      <vt:lpstr> Interaction Prototyping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 Additive Manufacturing of The Future – AMore</dc:title>
  <dc:creator>ge96hap</dc:creator>
  <cp:revision>1</cp:revision>
  <dcterms:created xsi:type="dcterms:W3CDTF">2021-09-19T21:02:19Z</dcterms:created>
  <dcterms:modified xsi:type="dcterms:W3CDTF">2022-01-19T16:17:55Z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0x010100E08FD58AE805A84CB13CC9CD95A2AD9A</vt:lpwstr>
  </property>
</Properties>
</file>